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Action1.xml" ContentType="application/vnd.ms-office.inkAction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74" r:id="rId3"/>
    <p:sldId id="257" r:id="rId4"/>
    <p:sldId id="258" r:id="rId5"/>
    <p:sldId id="290" r:id="rId6"/>
    <p:sldId id="263" r:id="rId7"/>
    <p:sldId id="264" r:id="rId8"/>
    <p:sldId id="261" r:id="rId9"/>
    <p:sldId id="265" r:id="rId10"/>
    <p:sldId id="266" r:id="rId11"/>
    <p:sldId id="268" r:id="rId12"/>
    <p:sldId id="270" r:id="rId13"/>
    <p:sldId id="277" r:id="rId14"/>
    <p:sldId id="291" r:id="rId15"/>
    <p:sldId id="262" r:id="rId16"/>
    <p:sldId id="267" r:id="rId17"/>
    <p:sldId id="271" r:id="rId18"/>
    <p:sldId id="269" r:id="rId19"/>
    <p:sldId id="273" r:id="rId20"/>
    <p:sldId id="275" r:id="rId21"/>
    <p:sldId id="276" r:id="rId22"/>
    <p:sldId id="279" r:id="rId23"/>
    <p:sldId id="280" r:id="rId24"/>
    <p:sldId id="259" r:id="rId25"/>
    <p:sldId id="260" r:id="rId26"/>
    <p:sldId id="282" r:id="rId27"/>
    <p:sldId id="281" r:id="rId28"/>
    <p:sldId id="283" r:id="rId29"/>
    <p:sldId id="284" r:id="rId30"/>
    <p:sldId id="286" r:id="rId31"/>
    <p:sldId id="285" r:id="rId32"/>
    <p:sldId id="287" r:id="rId33"/>
    <p:sldId id="288" r:id="rId34"/>
    <p:sldId id="301" r:id="rId35"/>
    <p:sldId id="300" r:id="rId36"/>
    <p:sldId id="293" r:id="rId37"/>
    <p:sldId id="294" r:id="rId38"/>
    <p:sldId id="298" r:id="rId39"/>
    <p:sldId id="295" r:id="rId40"/>
    <p:sldId id="289" r:id="rId41"/>
    <p:sldId id="302" r:id="rId42"/>
    <p:sldId id="303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04" r:id="rId52"/>
    <p:sldId id="305" r:id="rId53"/>
    <p:sldId id="307" r:id="rId54"/>
    <p:sldId id="306" r:id="rId55"/>
    <p:sldId id="29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0112D1-2C60-43F3-98F8-471E60ADD58D}" v="359" dt="2024-10-24T13:51:21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31" autoAdjust="0"/>
  </p:normalViewPr>
  <p:slideViewPr>
    <p:cSldViewPr snapToGrid="0" showGuides="1">
      <p:cViewPr varScale="1">
        <p:scale>
          <a:sx n="62" d="100"/>
          <a:sy n="62" d="100"/>
        </p:scale>
        <p:origin x="366" y="7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ály Katona" userId="40da57c3a14b48cd" providerId="LiveId" clId="{300112D1-2C60-43F3-98F8-471E60ADD58D}"/>
    <pc:docChg chg="undo custSel addSld delSld modSld">
      <pc:chgData name="Mihály Katona" userId="40da57c3a14b48cd" providerId="LiveId" clId="{300112D1-2C60-43F3-98F8-471E60ADD58D}" dt="2024-10-24T13:51:24.588" v="1145" actId="1076"/>
      <pc:docMkLst>
        <pc:docMk/>
      </pc:docMkLst>
      <pc:sldChg chg="modSp mod">
        <pc:chgData name="Mihály Katona" userId="40da57c3a14b48cd" providerId="LiveId" clId="{300112D1-2C60-43F3-98F8-471E60ADD58D}" dt="2024-10-24T12:22:05.982" v="12" actId="20577"/>
        <pc:sldMkLst>
          <pc:docMk/>
          <pc:sldMk cId="1231198452" sldId="256"/>
        </pc:sldMkLst>
        <pc:spChg chg="mod">
          <ac:chgData name="Mihály Katona" userId="40da57c3a14b48cd" providerId="LiveId" clId="{300112D1-2C60-43F3-98F8-471E60ADD58D}" dt="2024-10-24T12:22:05.982" v="12" actId="20577"/>
          <ac:spMkLst>
            <pc:docMk/>
            <pc:sldMk cId="1231198452" sldId="256"/>
            <ac:spMk id="3" creationId="{41651DA1-454C-8101-0050-6257EFB657FD}"/>
          </ac:spMkLst>
        </pc:spChg>
      </pc:sldChg>
      <pc:sldChg chg="modSp mod">
        <pc:chgData name="Mihály Katona" userId="40da57c3a14b48cd" providerId="LiveId" clId="{300112D1-2C60-43F3-98F8-471E60ADD58D}" dt="2024-10-24T12:22:11.155" v="13" actId="20577"/>
        <pc:sldMkLst>
          <pc:docMk/>
          <pc:sldMk cId="1312478243" sldId="274"/>
        </pc:sldMkLst>
        <pc:spChg chg="mod">
          <ac:chgData name="Mihály Katona" userId="40da57c3a14b48cd" providerId="LiveId" clId="{300112D1-2C60-43F3-98F8-471E60ADD58D}" dt="2024-10-24T12:22:11.155" v="13" actId="20577"/>
          <ac:spMkLst>
            <pc:docMk/>
            <pc:sldMk cId="1312478243" sldId="274"/>
            <ac:spMk id="3" creationId="{99B12D19-48F0-2D42-C570-FB5076F070E1}"/>
          </ac:spMkLst>
        </pc:spChg>
      </pc:sldChg>
      <pc:sldChg chg="add del setBg">
        <pc:chgData name="Mihály Katona" userId="40da57c3a14b48cd" providerId="LiveId" clId="{300112D1-2C60-43F3-98F8-471E60ADD58D}" dt="2024-10-24T12:28:24.157" v="35"/>
        <pc:sldMkLst>
          <pc:docMk/>
          <pc:sldMk cId="2975223179" sldId="297"/>
        </pc:sldMkLst>
      </pc:sldChg>
      <pc:sldChg chg="addSp delSp modSp add del mod setBg">
        <pc:chgData name="Mihály Katona" userId="40da57c3a14b48cd" providerId="LiveId" clId="{300112D1-2C60-43F3-98F8-471E60ADD58D}" dt="2024-10-24T13:51:18.202" v="1140" actId="1076"/>
        <pc:sldMkLst>
          <pc:docMk/>
          <pc:sldMk cId="306587335" sldId="308"/>
        </pc:sldMkLst>
        <pc:spChg chg="mod">
          <ac:chgData name="Mihály Katona" userId="40da57c3a14b48cd" providerId="LiveId" clId="{300112D1-2C60-43F3-98F8-471E60ADD58D}" dt="2024-10-24T12:33:49.743" v="124" actId="20577"/>
          <ac:spMkLst>
            <pc:docMk/>
            <pc:sldMk cId="306587335" sldId="308"/>
            <ac:spMk id="2" creationId="{F080F679-84C0-91D7-254E-B114C4612DD3}"/>
          </ac:spMkLst>
        </pc:spChg>
        <pc:spChg chg="del">
          <ac:chgData name="Mihály Katona" userId="40da57c3a14b48cd" providerId="LiveId" clId="{300112D1-2C60-43F3-98F8-471E60ADD58D}" dt="2024-10-24T12:28:52.952" v="37" actId="478"/>
          <ac:spMkLst>
            <pc:docMk/>
            <pc:sldMk cId="306587335" sldId="308"/>
            <ac:spMk id="3" creationId="{05FFDDB8-8B9C-1C91-34F4-30CDF09A80DE}"/>
          </ac:spMkLst>
        </pc:spChg>
        <pc:picChg chg="add del mod modCrop">
          <ac:chgData name="Mihály Katona" userId="40da57c3a14b48cd" providerId="LiveId" clId="{300112D1-2C60-43F3-98F8-471E60ADD58D}" dt="2024-10-24T13:49:19.813" v="1135" actId="478"/>
          <ac:picMkLst>
            <pc:docMk/>
            <pc:sldMk cId="306587335" sldId="308"/>
            <ac:picMk id="4" creationId="{23D6A22A-FC76-4E3B-C93E-7D249D741317}"/>
          </ac:picMkLst>
        </pc:picChg>
        <pc:picChg chg="add mod">
          <ac:chgData name="Mihály Katona" userId="40da57c3a14b48cd" providerId="LiveId" clId="{300112D1-2C60-43F3-98F8-471E60ADD58D}" dt="2024-10-24T13:51:18.202" v="1140" actId="1076"/>
          <ac:picMkLst>
            <pc:docMk/>
            <pc:sldMk cId="306587335" sldId="308"/>
            <ac:picMk id="4" creationId="{32501F1F-4F97-996A-47F0-7D56241AAC2B}"/>
          </ac:picMkLst>
        </pc:picChg>
        <pc:picChg chg="add del mod">
          <ac:chgData name="Mihály Katona" userId="40da57c3a14b48cd" providerId="LiveId" clId="{300112D1-2C60-43F3-98F8-471E60ADD58D}" dt="2024-10-24T12:33:37.150" v="85" actId="21"/>
          <ac:picMkLst>
            <pc:docMk/>
            <pc:sldMk cId="306587335" sldId="308"/>
            <ac:picMk id="6" creationId="{40A2A537-597F-132B-8818-B86BD2B1BD1F}"/>
          </ac:picMkLst>
        </pc:picChg>
      </pc:sldChg>
      <pc:sldChg chg="addSp delSp modSp new del mod">
        <pc:chgData name="Mihály Katona" userId="40da57c3a14b48cd" providerId="LiveId" clId="{300112D1-2C60-43F3-98F8-471E60ADD58D}" dt="2024-10-24T12:28:08.245" v="33" actId="47"/>
        <pc:sldMkLst>
          <pc:docMk/>
          <pc:sldMk cId="2355234957" sldId="308"/>
        </pc:sldMkLst>
        <pc:spChg chg="mod">
          <ac:chgData name="Mihály Katona" userId="40da57c3a14b48cd" providerId="LiveId" clId="{300112D1-2C60-43F3-98F8-471E60ADD58D}" dt="2024-10-24T12:26:09.759" v="27" actId="20577"/>
          <ac:spMkLst>
            <pc:docMk/>
            <pc:sldMk cId="2355234957" sldId="308"/>
            <ac:spMk id="2" creationId="{F1E77F08-A978-D0A1-C2E5-4FC172F0867E}"/>
          </ac:spMkLst>
        </pc:spChg>
        <pc:spChg chg="del">
          <ac:chgData name="Mihály Katona" userId="40da57c3a14b48cd" providerId="LiveId" clId="{300112D1-2C60-43F3-98F8-471E60ADD58D}" dt="2024-10-24T12:26:02.461" v="15" actId="478"/>
          <ac:spMkLst>
            <pc:docMk/>
            <pc:sldMk cId="2355234957" sldId="308"/>
            <ac:spMk id="3" creationId="{89738890-F7E6-DFC1-FCF5-0E9A910AE804}"/>
          </ac:spMkLst>
        </pc:spChg>
        <pc:spChg chg="del">
          <ac:chgData name="Mihály Katona" userId="40da57c3a14b48cd" providerId="LiveId" clId="{300112D1-2C60-43F3-98F8-471E60ADD58D}" dt="2024-10-24T12:26:03.524" v="16" actId="478"/>
          <ac:spMkLst>
            <pc:docMk/>
            <pc:sldMk cId="2355234957" sldId="308"/>
            <ac:spMk id="4" creationId="{013487FC-1A4A-9022-7678-1782E92CBCB5}"/>
          </ac:spMkLst>
        </pc:spChg>
        <pc:spChg chg="add mod">
          <ac:chgData name="Mihály Katona" userId="40da57c3a14b48cd" providerId="LiveId" clId="{300112D1-2C60-43F3-98F8-471E60ADD58D}" dt="2024-10-24T12:28:05.711" v="32"/>
          <ac:spMkLst>
            <pc:docMk/>
            <pc:sldMk cId="2355234957" sldId="308"/>
            <ac:spMk id="7" creationId="{5D7C911C-76BA-F3AB-83A1-8AC8585EF668}"/>
          </ac:spMkLst>
        </pc:spChg>
        <pc:spChg chg="add mod">
          <ac:chgData name="Mihály Katona" userId="40da57c3a14b48cd" providerId="LiveId" clId="{300112D1-2C60-43F3-98F8-471E60ADD58D}" dt="2024-10-24T12:28:05.711" v="32"/>
          <ac:spMkLst>
            <pc:docMk/>
            <pc:sldMk cId="2355234957" sldId="308"/>
            <ac:spMk id="8" creationId="{B7B455A1-8E29-6ED6-F992-99F5718786B3}"/>
          </ac:spMkLst>
        </pc:spChg>
        <pc:picChg chg="add del mod">
          <ac:chgData name="Mihály Katona" userId="40da57c3a14b48cd" providerId="LiveId" clId="{300112D1-2C60-43F3-98F8-471E60ADD58D}" dt="2024-10-24T12:27:14.119" v="30" actId="478"/>
          <ac:picMkLst>
            <pc:docMk/>
            <pc:sldMk cId="2355234957" sldId="308"/>
            <ac:picMk id="6" creationId="{9496C1E0-8D6D-6E38-B58B-1501F351F9C1}"/>
          </ac:picMkLst>
        </pc:picChg>
        <pc:picChg chg="add mod">
          <ac:chgData name="Mihály Katona" userId="40da57c3a14b48cd" providerId="LiveId" clId="{300112D1-2C60-43F3-98F8-471E60ADD58D}" dt="2024-10-24T12:28:04.366" v="31"/>
          <ac:picMkLst>
            <pc:docMk/>
            <pc:sldMk cId="2355234957" sldId="308"/>
            <ac:picMk id="10" creationId="{851A2C1F-DE5E-6CE2-3A47-E2E63EB9B726}"/>
          </ac:picMkLst>
        </pc:picChg>
        <pc:cxnChg chg="add mod">
          <ac:chgData name="Mihály Katona" userId="40da57c3a14b48cd" providerId="LiveId" clId="{300112D1-2C60-43F3-98F8-471E60ADD58D}" dt="2024-10-24T12:28:04.366" v="31"/>
          <ac:cxnSpMkLst>
            <pc:docMk/>
            <pc:sldMk cId="2355234957" sldId="308"/>
            <ac:cxnSpMk id="9" creationId="{E577B13F-D1FC-E09F-DDE4-6A172839B34D}"/>
          </ac:cxnSpMkLst>
        </pc:cxnChg>
      </pc:sldChg>
      <pc:sldChg chg="add del setBg">
        <pc:chgData name="Mihály Katona" userId="40da57c3a14b48cd" providerId="LiveId" clId="{300112D1-2C60-43F3-98F8-471E60ADD58D}" dt="2024-10-24T12:28:24.157" v="35"/>
        <pc:sldMkLst>
          <pc:docMk/>
          <pc:sldMk cId="717836348" sldId="309"/>
        </pc:sldMkLst>
      </pc:sldChg>
      <pc:sldChg chg="addSp delSp modSp add mod">
        <pc:chgData name="Mihály Katona" userId="40da57c3a14b48cd" providerId="LiveId" clId="{300112D1-2C60-43F3-98F8-471E60ADD58D}" dt="2024-10-24T13:51:24.588" v="1145" actId="1076"/>
        <pc:sldMkLst>
          <pc:docMk/>
          <pc:sldMk cId="1171591534" sldId="309"/>
        </pc:sldMkLst>
        <pc:spChg chg="mod">
          <ac:chgData name="Mihály Katona" userId="40da57c3a14b48cd" providerId="LiveId" clId="{300112D1-2C60-43F3-98F8-471E60ADD58D}" dt="2024-10-24T12:35:13.098" v="167" actId="20577"/>
          <ac:spMkLst>
            <pc:docMk/>
            <pc:sldMk cId="1171591534" sldId="309"/>
            <ac:spMk id="2" creationId="{F080F679-84C0-91D7-254E-B114C4612DD3}"/>
          </ac:spMkLst>
        </pc:spChg>
        <pc:picChg chg="del">
          <ac:chgData name="Mihály Katona" userId="40da57c3a14b48cd" providerId="LiveId" clId="{300112D1-2C60-43F3-98F8-471E60ADD58D}" dt="2024-10-24T12:34:37.979" v="135" actId="478"/>
          <ac:picMkLst>
            <pc:docMk/>
            <pc:sldMk cId="1171591534" sldId="309"/>
            <ac:picMk id="4" creationId="{23D6A22A-FC76-4E3B-C93E-7D249D741317}"/>
          </ac:picMkLst>
        </pc:picChg>
        <pc:picChg chg="add mod">
          <ac:chgData name="Mihály Katona" userId="40da57c3a14b48cd" providerId="LiveId" clId="{300112D1-2C60-43F3-98F8-471E60ADD58D}" dt="2024-10-24T13:51:24.588" v="1145" actId="1076"/>
          <ac:picMkLst>
            <pc:docMk/>
            <pc:sldMk cId="1171591534" sldId="309"/>
            <ac:picMk id="4" creationId="{FB5A0F60-403F-BB64-FCC9-0E74A8A37836}"/>
          </ac:picMkLst>
        </pc:picChg>
        <pc:picChg chg="add del mod">
          <ac:chgData name="Mihály Katona" userId="40da57c3a14b48cd" providerId="LiveId" clId="{300112D1-2C60-43F3-98F8-471E60ADD58D}" dt="2024-10-24T13:49:17.896" v="1134" actId="478"/>
          <ac:picMkLst>
            <pc:docMk/>
            <pc:sldMk cId="1171591534" sldId="309"/>
            <ac:picMk id="5" creationId="{348DD696-5784-F958-B646-1F554C20D7F4}"/>
          </ac:picMkLst>
        </pc:picChg>
      </pc:sldChg>
      <pc:sldChg chg="addSp delSp modSp add mod">
        <pc:chgData name="Mihály Katona" userId="40da57c3a14b48cd" providerId="LiveId" clId="{300112D1-2C60-43F3-98F8-471E60ADD58D}" dt="2024-10-24T12:37:28.417" v="198" actId="732"/>
        <pc:sldMkLst>
          <pc:docMk/>
          <pc:sldMk cId="17922256" sldId="310"/>
        </pc:sldMkLst>
        <pc:spChg chg="mod">
          <ac:chgData name="Mihály Katona" userId="40da57c3a14b48cd" providerId="LiveId" clId="{300112D1-2C60-43F3-98F8-471E60ADD58D}" dt="2024-10-24T12:36:15.167" v="182" actId="20577"/>
          <ac:spMkLst>
            <pc:docMk/>
            <pc:sldMk cId="17922256" sldId="310"/>
            <ac:spMk id="2" creationId="{F080F679-84C0-91D7-254E-B114C4612DD3}"/>
          </ac:spMkLst>
        </pc:spChg>
        <pc:picChg chg="add mod modCrop">
          <ac:chgData name="Mihály Katona" userId="40da57c3a14b48cd" providerId="LiveId" clId="{300112D1-2C60-43F3-98F8-471E60ADD58D}" dt="2024-10-24T12:37:28.417" v="198" actId="732"/>
          <ac:picMkLst>
            <pc:docMk/>
            <pc:sldMk cId="17922256" sldId="310"/>
            <ac:picMk id="4" creationId="{1D8CE334-46C7-CE67-F110-B5E2A1D5485A}"/>
          </ac:picMkLst>
        </pc:picChg>
        <pc:picChg chg="del">
          <ac:chgData name="Mihály Katona" userId="40da57c3a14b48cd" providerId="LiveId" clId="{300112D1-2C60-43F3-98F8-471E60ADD58D}" dt="2024-10-24T12:35:22.897" v="169" actId="478"/>
          <ac:picMkLst>
            <pc:docMk/>
            <pc:sldMk cId="17922256" sldId="310"/>
            <ac:picMk id="5" creationId="{348DD696-5784-F958-B646-1F554C20D7F4}"/>
          </ac:picMkLst>
        </pc:picChg>
      </pc:sldChg>
      <pc:sldChg chg="add del setBg">
        <pc:chgData name="Mihály Katona" userId="40da57c3a14b48cd" providerId="LiveId" clId="{300112D1-2C60-43F3-98F8-471E60ADD58D}" dt="2024-10-24T12:28:24.157" v="35"/>
        <pc:sldMkLst>
          <pc:docMk/>
          <pc:sldMk cId="3959417036" sldId="310"/>
        </pc:sldMkLst>
      </pc:sldChg>
      <pc:sldChg chg="add del setBg">
        <pc:chgData name="Mihály Katona" userId="40da57c3a14b48cd" providerId="LiveId" clId="{300112D1-2C60-43F3-98F8-471E60ADD58D}" dt="2024-10-24T12:28:24.157" v="35"/>
        <pc:sldMkLst>
          <pc:docMk/>
          <pc:sldMk cId="1977412296" sldId="311"/>
        </pc:sldMkLst>
      </pc:sldChg>
      <pc:sldChg chg="addSp delSp modSp add mod">
        <pc:chgData name="Mihály Katona" userId="40da57c3a14b48cd" providerId="LiveId" clId="{300112D1-2C60-43F3-98F8-471E60ADD58D}" dt="2024-10-24T12:37:04.112" v="196" actId="20577"/>
        <pc:sldMkLst>
          <pc:docMk/>
          <pc:sldMk cId="3342161411" sldId="311"/>
        </pc:sldMkLst>
        <pc:spChg chg="mod">
          <ac:chgData name="Mihály Katona" userId="40da57c3a14b48cd" providerId="LiveId" clId="{300112D1-2C60-43F3-98F8-471E60ADD58D}" dt="2024-10-24T12:37:04.112" v="196" actId="20577"/>
          <ac:spMkLst>
            <pc:docMk/>
            <pc:sldMk cId="3342161411" sldId="311"/>
            <ac:spMk id="2" creationId="{F080F679-84C0-91D7-254E-B114C4612DD3}"/>
          </ac:spMkLst>
        </pc:spChg>
        <pc:picChg chg="del">
          <ac:chgData name="Mihály Katona" userId="40da57c3a14b48cd" providerId="LiveId" clId="{300112D1-2C60-43F3-98F8-471E60ADD58D}" dt="2024-10-24T12:36:26.356" v="184" actId="478"/>
          <ac:picMkLst>
            <pc:docMk/>
            <pc:sldMk cId="3342161411" sldId="311"/>
            <ac:picMk id="4" creationId="{1D8CE334-46C7-CE67-F110-B5E2A1D5485A}"/>
          </ac:picMkLst>
        </pc:picChg>
        <pc:picChg chg="add mod">
          <ac:chgData name="Mihály Katona" userId="40da57c3a14b48cd" providerId="LiveId" clId="{300112D1-2C60-43F3-98F8-471E60ADD58D}" dt="2024-10-24T12:37:01.132" v="193" actId="1076"/>
          <ac:picMkLst>
            <pc:docMk/>
            <pc:sldMk cId="3342161411" sldId="311"/>
            <ac:picMk id="5" creationId="{68421C0C-BD0A-890D-4FF9-B859D81DEDAA}"/>
          </ac:picMkLst>
        </pc:picChg>
      </pc:sldChg>
      <pc:sldChg chg="addSp modSp add mod">
        <pc:chgData name="Mihály Katona" userId="40da57c3a14b48cd" providerId="LiveId" clId="{300112D1-2C60-43F3-98F8-471E60ADD58D}" dt="2024-10-24T12:38:34.440" v="231" actId="1076"/>
        <pc:sldMkLst>
          <pc:docMk/>
          <pc:sldMk cId="2780769779" sldId="312"/>
        </pc:sldMkLst>
        <pc:spChg chg="mod">
          <ac:chgData name="Mihály Katona" userId="40da57c3a14b48cd" providerId="LiveId" clId="{300112D1-2C60-43F3-98F8-471E60ADD58D}" dt="2024-10-24T12:38:32.853" v="230" actId="20577"/>
          <ac:spMkLst>
            <pc:docMk/>
            <pc:sldMk cId="2780769779" sldId="312"/>
            <ac:spMk id="2" creationId="{F080F679-84C0-91D7-254E-B114C4612DD3}"/>
          </ac:spMkLst>
        </pc:spChg>
        <pc:picChg chg="add mod modCrop">
          <ac:chgData name="Mihály Katona" userId="40da57c3a14b48cd" providerId="LiveId" clId="{300112D1-2C60-43F3-98F8-471E60ADD58D}" dt="2024-10-24T12:38:34.440" v="231" actId="1076"/>
          <ac:picMkLst>
            <pc:docMk/>
            <pc:sldMk cId="2780769779" sldId="312"/>
            <ac:picMk id="3" creationId="{4D00D6AF-CF11-BDC4-586F-2D0628691316}"/>
          </ac:picMkLst>
        </pc:picChg>
        <pc:picChg chg="mod">
          <ac:chgData name="Mihály Katona" userId="40da57c3a14b48cd" providerId="LiveId" clId="{300112D1-2C60-43F3-98F8-471E60ADD58D}" dt="2024-10-24T12:37:51.573" v="201" actId="1076"/>
          <ac:picMkLst>
            <pc:docMk/>
            <pc:sldMk cId="2780769779" sldId="312"/>
            <ac:picMk id="5" creationId="{68421C0C-BD0A-890D-4FF9-B859D81DEDAA}"/>
          </ac:picMkLst>
        </pc:picChg>
      </pc:sldChg>
      <pc:sldChg chg="add del setBg">
        <pc:chgData name="Mihály Katona" userId="40da57c3a14b48cd" providerId="LiveId" clId="{300112D1-2C60-43F3-98F8-471E60ADD58D}" dt="2024-10-24T12:28:24.157" v="35"/>
        <pc:sldMkLst>
          <pc:docMk/>
          <pc:sldMk cId="3808036862" sldId="312"/>
        </pc:sldMkLst>
      </pc:sldChg>
      <pc:sldChg chg="addSp delSp modSp add mod">
        <pc:chgData name="Mihály Katona" userId="40da57c3a14b48cd" providerId="LiveId" clId="{300112D1-2C60-43F3-98F8-471E60ADD58D}" dt="2024-10-24T12:41:09.105" v="298"/>
        <pc:sldMkLst>
          <pc:docMk/>
          <pc:sldMk cId="2808747590" sldId="313"/>
        </pc:sldMkLst>
        <pc:grpChg chg="mod">
          <ac:chgData name="Mihály Katona" userId="40da57c3a14b48cd" providerId="LiveId" clId="{300112D1-2C60-43F3-98F8-471E60ADD58D}" dt="2024-10-24T12:39:14.294" v="240"/>
          <ac:grpSpMkLst>
            <pc:docMk/>
            <pc:sldMk cId="2808747590" sldId="313"/>
            <ac:grpSpMk id="10" creationId="{B3A5CE71-0760-4C5A-DD1C-5F9DE92CFB3E}"/>
          </ac:grpSpMkLst>
        </pc:grpChg>
        <pc:grpChg chg="add del mod">
          <ac:chgData name="Mihály Katona" userId="40da57c3a14b48cd" providerId="LiveId" clId="{300112D1-2C60-43F3-98F8-471E60ADD58D}" dt="2024-10-24T12:39:45.264" v="257"/>
          <ac:grpSpMkLst>
            <pc:docMk/>
            <pc:sldMk cId="2808747590" sldId="313"/>
            <ac:grpSpMk id="15" creationId="{ECA151BD-1561-83B5-D439-AD76092E7823}"/>
          </ac:grpSpMkLst>
        </pc:grpChg>
        <pc:grpChg chg="mod">
          <ac:chgData name="Mihály Katona" userId="40da57c3a14b48cd" providerId="LiveId" clId="{300112D1-2C60-43F3-98F8-471E60ADD58D}" dt="2024-10-24T12:39:45.089" v="255"/>
          <ac:grpSpMkLst>
            <pc:docMk/>
            <pc:sldMk cId="2808747590" sldId="313"/>
            <ac:grpSpMk id="17" creationId="{831489F9-5E15-461B-85AE-BEF1210C25E1}"/>
          </ac:grpSpMkLst>
        </pc:grpChg>
        <pc:grpChg chg="mod">
          <ac:chgData name="Mihály Katona" userId="40da57c3a14b48cd" providerId="LiveId" clId="{300112D1-2C60-43F3-98F8-471E60ADD58D}" dt="2024-10-24T12:39:44.498" v="252"/>
          <ac:grpSpMkLst>
            <pc:docMk/>
            <pc:sldMk cId="2808747590" sldId="313"/>
            <ac:grpSpMk id="20" creationId="{D154FC60-A472-5820-E232-00115AB20D19}"/>
          </ac:grpSpMkLst>
        </pc:grpChg>
        <pc:grpChg chg="mod">
          <ac:chgData name="Mihály Katona" userId="40da57c3a14b48cd" providerId="LiveId" clId="{300112D1-2C60-43F3-98F8-471E60ADD58D}" dt="2024-10-24T12:39:55.950" v="264"/>
          <ac:grpSpMkLst>
            <pc:docMk/>
            <pc:sldMk cId="2808747590" sldId="313"/>
            <ac:grpSpMk id="25" creationId="{45F6CD09-DC88-EEEC-E1FD-3DDADC80106A}"/>
          </ac:grpSpMkLst>
        </pc:grpChg>
        <pc:grpChg chg="del mod">
          <ac:chgData name="Mihály Katona" userId="40da57c3a14b48cd" providerId="LiveId" clId="{300112D1-2C60-43F3-98F8-471E60ADD58D}" dt="2024-10-24T12:40:02.306" v="270"/>
          <ac:grpSpMkLst>
            <pc:docMk/>
            <pc:sldMk cId="2808747590" sldId="313"/>
            <ac:grpSpMk id="29" creationId="{EDF31E35-651A-B20D-C3E9-B71C332F40C7}"/>
          </ac:grpSpMkLst>
        </pc:grpChg>
        <pc:grpChg chg="mod">
          <ac:chgData name="Mihály Katona" userId="40da57c3a14b48cd" providerId="LiveId" clId="{300112D1-2C60-43F3-98F8-471E60ADD58D}" dt="2024-10-24T12:40:02.306" v="270"/>
          <ac:grpSpMkLst>
            <pc:docMk/>
            <pc:sldMk cId="2808747590" sldId="313"/>
            <ac:grpSpMk id="31" creationId="{BC467C52-FB7D-DE0D-1801-526E21B98FEE}"/>
          </ac:grpSpMkLst>
        </pc:grpChg>
        <pc:grpChg chg="mod">
          <ac:chgData name="Mihály Katona" userId="40da57c3a14b48cd" providerId="LiveId" clId="{300112D1-2C60-43F3-98F8-471E60ADD58D}" dt="2024-10-24T12:40:28.196" v="280"/>
          <ac:grpSpMkLst>
            <pc:docMk/>
            <pc:sldMk cId="2808747590" sldId="313"/>
            <ac:grpSpMk id="39" creationId="{AF297DAF-99B0-577D-B7CE-4E3269D07FC0}"/>
          </ac:grpSpMkLst>
        </pc:grpChg>
        <pc:grpChg chg="mod">
          <ac:chgData name="Mihály Katona" userId="40da57c3a14b48cd" providerId="LiveId" clId="{300112D1-2C60-43F3-98F8-471E60ADD58D}" dt="2024-10-24T12:40:32.176" v="284"/>
          <ac:grpSpMkLst>
            <pc:docMk/>
            <pc:sldMk cId="2808747590" sldId="313"/>
            <ac:grpSpMk id="43" creationId="{DA7FDFE5-537D-C8BD-15D1-CF16D84A8279}"/>
          </ac:grpSpMkLst>
        </pc:grpChg>
        <pc:grpChg chg="del mod">
          <ac:chgData name="Mihály Katona" userId="40da57c3a14b48cd" providerId="LiveId" clId="{300112D1-2C60-43F3-98F8-471E60ADD58D}" dt="2024-10-24T12:41:04.575" v="291"/>
          <ac:grpSpMkLst>
            <pc:docMk/>
            <pc:sldMk cId="2808747590" sldId="313"/>
            <ac:grpSpMk id="46" creationId="{5E1BDC52-4640-E764-3AC3-AC79823FF1F5}"/>
          </ac:grpSpMkLst>
        </pc:grpChg>
        <pc:grpChg chg="del mod">
          <ac:chgData name="Mihály Katona" userId="40da57c3a14b48cd" providerId="LiveId" clId="{300112D1-2C60-43F3-98F8-471E60ADD58D}" dt="2024-10-24T12:41:09.105" v="298"/>
          <ac:grpSpMkLst>
            <pc:docMk/>
            <pc:sldMk cId="2808747590" sldId="313"/>
            <ac:grpSpMk id="50" creationId="{B85C63AE-B08E-CACB-887A-74E1C8AA0DA0}"/>
          </ac:grpSpMkLst>
        </pc:grpChg>
        <pc:grpChg chg="mod">
          <ac:chgData name="Mihály Katona" userId="40da57c3a14b48cd" providerId="LiveId" clId="{300112D1-2C60-43F3-98F8-471E60ADD58D}" dt="2024-10-24T12:41:09.105" v="298"/>
          <ac:grpSpMkLst>
            <pc:docMk/>
            <pc:sldMk cId="2808747590" sldId="313"/>
            <ac:grpSpMk id="57" creationId="{50B0B3FD-3D2C-9B46-69F3-D168C5A747F1}"/>
          </ac:grpSpMkLst>
        </pc:grpChg>
        <pc:inkChg chg="add">
          <ac:chgData name="Mihály Katona" userId="40da57c3a14b48cd" providerId="LiveId" clId="{300112D1-2C60-43F3-98F8-471E60ADD58D}" dt="2024-10-24T12:38:55.176" v="233" actId="9405"/>
          <ac:inkMkLst>
            <pc:docMk/>
            <pc:sldMk cId="2808747590" sldId="313"/>
            <ac:inkMk id="4" creationId="{D081FCF1-BAED-181C-9FE1-3E2A199763A2}"/>
          </ac:inkMkLst>
        </pc:inkChg>
        <pc:inkChg chg="add">
          <ac:chgData name="Mihály Katona" userId="40da57c3a14b48cd" providerId="LiveId" clId="{300112D1-2C60-43F3-98F8-471E60ADD58D}" dt="2024-10-24T12:39:04.614" v="234" actId="9405"/>
          <ac:inkMkLst>
            <pc:docMk/>
            <pc:sldMk cId="2808747590" sldId="313"/>
            <ac:inkMk id="6" creationId="{F49D030A-D4C2-78CE-F08A-836A7788DF56}"/>
          </ac:inkMkLst>
        </pc:inkChg>
        <pc:inkChg chg="add">
          <ac:chgData name="Mihály Katona" userId="40da57c3a14b48cd" providerId="LiveId" clId="{300112D1-2C60-43F3-98F8-471E60ADD58D}" dt="2024-10-24T12:39:09.788" v="235" actId="9405"/>
          <ac:inkMkLst>
            <pc:docMk/>
            <pc:sldMk cId="2808747590" sldId="313"/>
            <ac:inkMk id="7" creationId="{DFD9E49D-7E43-A2A2-CA48-8A03F62850BB}"/>
          </ac:inkMkLst>
        </pc:inkChg>
        <pc:inkChg chg="add mod">
          <ac:chgData name="Mihály Katona" userId="40da57c3a14b48cd" providerId="LiveId" clId="{300112D1-2C60-43F3-98F8-471E60ADD58D}" dt="2024-10-24T12:39:14.294" v="240"/>
          <ac:inkMkLst>
            <pc:docMk/>
            <pc:sldMk cId="2808747590" sldId="313"/>
            <ac:inkMk id="8" creationId="{FD44B92E-5EC7-8E8A-36F9-55288614138E}"/>
          </ac:inkMkLst>
        </pc:inkChg>
        <pc:inkChg chg="add del mod">
          <ac:chgData name="Mihály Katona" userId="40da57c3a14b48cd" providerId="LiveId" clId="{300112D1-2C60-43F3-98F8-471E60ADD58D}" dt="2024-10-24T12:39:14.294" v="240"/>
          <ac:inkMkLst>
            <pc:docMk/>
            <pc:sldMk cId="2808747590" sldId="313"/>
            <ac:inkMk id="9" creationId="{761F8D5C-5191-7FB5-EDBC-B357D205CDC8}"/>
          </ac:inkMkLst>
        </pc:inkChg>
        <pc:inkChg chg="add">
          <ac:chgData name="Mihály Katona" userId="40da57c3a14b48cd" providerId="LiveId" clId="{300112D1-2C60-43F3-98F8-471E60ADD58D}" dt="2024-10-24T12:39:17.904" v="241" actId="9405"/>
          <ac:inkMkLst>
            <pc:docMk/>
            <pc:sldMk cId="2808747590" sldId="313"/>
            <ac:inkMk id="11" creationId="{F4A53A4E-1A66-3595-2F9D-06D042FAA91A}"/>
          </ac:inkMkLst>
        </pc:inkChg>
        <pc:inkChg chg="add del">
          <ac:chgData name="Mihály Katona" userId="40da57c3a14b48cd" providerId="LiveId" clId="{300112D1-2C60-43F3-98F8-471E60ADD58D}" dt="2024-10-24T12:39:45.665" v="259" actId="9405"/>
          <ac:inkMkLst>
            <pc:docMk/>
            <pc:sldMk cId="2808747590" sldId="313"/>
            <ac:inkMk id="12" creationId="{BEDA80D2-37D2-8CDA-1949-34789F3DBD43}"/>
          </ac:inkMkLst>
        </pc:inkChg>
        <pc:inkChg chg="add del mod">
          <ac:chgData name="Mihály Katona" userId="40da57c3a14b48cd" providerId="LiveId" clId="{300112D1-2C60-43F3-98F8-471E60ADD58D}" dt="2024-10-24T12:39:45.470" v="258" actId="9405"/>
          <ac:inkMkLst>
            <pc:docMk/>
            <pc:sldMk cId="2808747590" sldId="313"/>
            <ac:inkMk id="13" creationId="{EA4D81DA-FFAA-B023-B4A5-84342F2136FA}"/>
          </ac:inkMkLst>
        </pc:inkChg>
        <pc:inkChg chg="add del mod">
          <ac:chgData name="Mihály Katona" userId="40da57c3a14b48cd" providerId="LiveId" clId="{300112D1-2C60-43F3-98F8-471E60ADD58D}" dt="2024-10-24T12:39:45.264" v="257"/>
          <ac:inkMkLst>
            <pc:docMk/>
            <pc:sldMk cId="2808747590" sldId="313"/>
            <ac:inkMk id="14" creationId="{B2E355BA-00BF-7F0F-F9D4-CBB0257F31D1}"/>
          </ac:inkMkLst>
        </pc:inkChg>
        <pc:inkChg chg="add del mod">
          <ac:chgData name="Mihály Katona" userId="40da57c3a14b48cd" providerId="LiveId" clId="{300112D1-2C60-43F3-98F8-471E60ADD58D}" dt="2024-10-24T12:39:45.089" v="255"/>
          <ac:inkMkLst>
            <pc:docMk/>
            <pc:sldMk cId="2808747590" sldId="313"/>
            <ac:inkMk id="16" creationId="{FA4140F0-59DE-7355-AFB2-2B05D632E4E9}"/>
          </ac:inkMkLst>
        </pc:inkChg>
        <pc:inkChg chg="add del mod">
          <ac:chgData name="Mihály Katona" userId="40da57c3a14b48cd" providerId="LiveId" clId="{300112D1-2C60-43F3-98F8-471E60ADD58D}" dt="2024-10-24T12:39:44.884" v="253" actId="9405"/>
          <ac:inkMkLst>
            <pc:docMk/>
            <pc:sldMk cId="2808747590" sldId="313"/>
            <ac:inkMk id="18" creationId="{36E32B15-E560-65BB-1E42-91F6CA074D5C}"/>
          </ac:inkMkLst>
        </pc:inkChg>
        <pc:inkChg chg="add del mod">
          <ac:chgData name="Mihály Katona" userId="40da57c3a14b48cd" providerId="LiveId" clId="{300112D1-2C60-43F3-98F8-471E60ADD58D}" dt="2024-10-24T12:39:44.498" v="252"/>
          <ac:inkMkLst>
            <pc:docMk/>
            <pc:sldMk cId="2808747590" sldId="313"/>
            <ac:inkMk id="19" creationId="{FCEF5308-0EB5-3A7A-CE2C-69B469FC1A8B}"/>
          </ac:inkMkLst>
        </pc:inkChg>
        <pc:inkChg chg="add">
          <ac:chgData name="Mihály Katona" userId="40da57c3a14b48cd" providerId="LiveId" clId="{300112D1-2C60-43F3-98F8-471E60ADD58D}" dt="2024-10-24T12:39:48.733" v="260" actId="9405"/>
          <ac:inkMkLst>
            <pc:docMk/>
            <pc:sldMk cId="2808747590" sldId="313"/>
            <ac:inkMk id="21" creationId="{953DA6B3-B646-A02D-767C-2C3CACF093FB}"/>
          </ac:inkMkLst>
        </pc:inkChg>
        <pc:inkChg chg="add">
          <ac:chgData name="Mihály Katona" userId="40da57c3a14b48cd" providerId="LiveId" clId="{300112D1-2C60-43F3-98F8-471E60ADD58D}" dt="2024-10-24T12:39:53.510" v="261" actId="9405"/>
          <ac:inkMkLst>
            <pc:docMk/>
            <pc:sldMk cId="2808747590" sldId="313"/>
            <ac:inkMk id="22" creationId="{3144156A-5E2D-D800-F88E-0B653CDA2F7C}"/>
          </ac:inkMkLst>
        </pc:inkChg>
        <pc:inkChg chg="add mod">
          <ac:chgData name="Mihály Katona" userId="40da57c3a14b48cd" providerId="LiveId" clId="{300112D1-2C60-43F3-98F8-471E60ADD58D}" dt="2024-10-24T12:39:55.950" v="264"/>
          <ac:inkMkLst>
            <pc:docMk/>
            <pc:sldMk cId="2808747590" sldId="313"/>
            <ac:inkMk id="23" creationId="{06C0F3C0-FD11-57BD-E1F6-C275FCC0B284}"/>
          </ac:inkMkLst>
        </pc:inkChg>
        <pc:inkChg chg="add mod">
          <ac:chgData name="Mihály Katona" userId="40da57c3a14b48cd" providerId="LiveId" clId="{300112D1-2C60-43F3-98F8-471E60ADD58D}" dt="2024-10-24T12:39:55.950" v="264"/>
          <ac:inkMkLst>
            <pc:docMk/>
            <pc:sldMk cId="2808747590" sldId="313"/>
            <ac:inkMk id="24" creationId="{625DD00E-1768-CE37-D909-A679DD3DDE30}"/>
          </ac:inkMkLst>
        </pc:inkChg>
        <pc:inkChg chg="add mod">
          <ac:chgData name="Mihály Katona" userId="40da57c3a14b48cd" providerId="LiveId" clId="{300112D1-2C60-43F3-98F8-471E60ADD58D}" dt="2024-10-24T12:40:02.306" v="270"/>
          <ac:inkMkLst>
            <pc:docMk/>
            <pc:sldMk cId="2808747590" sldId="313"/>
            <ac:inkMk id="26" creationId="{4E5A5459-F660-7ABD-D266-B1877E29301F}"/>
          </ac:inkMkLst>
        </pc:inkChg>
        <pc:inkChg chg="add mod">
          <ac:chgData name="Mihály Katona" userId="40da57c3a14b48cd" providerId="LiveId" clId="{300112D1-2C60-43F3-98F8-471E60ADD58D}" dt="2024-10-24T12:40:02.306" v="270"/>
          <ac:inkMkLst>
            <pc:docMk/>
            <pc:sldMk cId="2808747590" sldId="313"/>
            <ac:inkMk id="27" creationId="{15336337-A15F-6014-26A2-B15A20B2B4A0}"/>
          </ac:inkMkLst>
        </pc:inkChg>
        <pc:inkChg chg="add mod">
          <ac:chgData name="Mihály Katona" userId="40da57c3a14b48cd" providerId="LiveId" clId="{300112D1-2C60-43F3-98F8-471E60ADD58D}" dt="2024-10-24T12:40:02.306" v="270"/>
          <ac:inkMkLst>
            <pc:docMk/>
            <pc:sldMk cId="2808747590" sldId="313"/>
            <ac:inkMk id="28" creationId="{65423543-63F8-694C-59E0-5C130B11E171}"/>
          </ac:inkMkLst>
        </pc:inkChg>
        <pc:inkChg chg="add mod">
          <ac:chgData name="Mihály Katona" userId="40da57c3a14b48cd" providerId="LiveId" clId="{300112D1-2C60-43F3-98F8-471E60ADD58D}" dt="2024-10-24T12:40:02.306" v="270"/>
          <ac:inkMkLst>
            <pc:docMk/>
            <pc:sldMk cId="2808747590" sldId="313"/>
            <ac:inkMk id="30" creationId="{F26AC864-D953-2ACB-9434-58A4A6BCF9C0}"/>
          </ac:inkMkLst>
        </pc:inkChg>
        <pc:inkChg chg="add del">
          <ac:chgData name="Mihály Katona" userId="40da57c3a14b48cd" providerId="LiveId" clId="{300112D1-2C60-43F3-98F8-471E60ADD58D}" dt="2024-10-24T12:40:09.869" v="274" actId="9405"/>
          <ac:inkMkLst>
            <pc:docMk/>
            <pc:sldMk cId="2808747590" sldId="313"/>
            <ac:inkMk id="32" creationId="{82F153AD-339D-9161-9279-F049A12B8F59}"/>
          </ac:inkMkLst>
        </pc:inkChg>
        <pc:inkChg chg="add del">
          <ac:chgData name="Mihály Katona" userId="40da57c3a14b48cd" providerId="LiveId" clId="{300112D1-2C60-43F3-98F8-471E60ADD58D}" dt="2024-10-24T12:40:09.473" v="273" actId="9405"/>
          <ac:inkMkLst>
            <pc:docMk/>
            <pc:sldMk cId="2808747590" sldId="313"/>
            <ac:inkMk id="33" creationId="{62152126-0D41-43DB-E1DE-D4842834E021}"/>
          </ac:inkMkLst>
        </pc:inkChg>
        <pc:inkChg chg="add">
          <ac:chgData name="Mihály Katona" userId="40da57c3a14b48cd" providerId="LiveId" clId="{300112D1-2C60-43F3-98F8-471E60ADD58D}" dt="2024-10-24T12:40:19.852" v="275" actId="9405"/>
          <ac:inkMkLst>
            <pc:docMk/>
            <pc:sldMk cId="2808747590" sldId="313"/>
            <ac:inkMk id="34" creationId="{F2D3DFBE-6EF5-331C-4D8E-BCFBFCD54190}"/>
          </ac:inkMkLst>
        </pc:inkChg>
        <pc:inkChg chg="add">
          <ac:chgData name="Mihály Katona" userId="40da57c3a14b48cd" providerId="LiveId" clId="{300112D1-2C60-43F3-98F8-471E60ADD58D}" dt="2024-10-24T12:40:22.286" v="276" actId="9405"/>
          <ac:inkMkLst>
            <pc:docMk/>
            <pc:sldMk cId="2808747590" sldId="313"/>
            <ac:inkMk id="35" creationId="{AF29F5EA-75B1-16E6-F45A-6A49B08C14FA}"/>
          </ac:inkMkLst>
        </pc:inkChg>
        <pc:inkChg chg="add mod">
          <ac:chgData name="Mihály Katona" userId="40da57c3a14b48cd" providerId="LiveId" clId="{300112D1-2C60-43F3-98F8-471E60ADD58D}" dt="2024-10-24T12:40:28.196" v="280"/>
          <ac:inkMkLst>
            <pc:docMk/>
            <pc:sldMk cId="2808747590" sldId="313"/>
            <ac:inkMk id="36" creationId="{E0707DF3-9234-A22C-891D-97B2333978B6}"/>
          </ac:inkMkLst>
        </pc:inkChg>
        <pc:inkChg chg="add mod">
          <ac:chgData name="Mihály Katona" userId="40da57c3a14b48cd" providerId="LiveId" clId="{300112D1-2C60-43F3-98F8-471E60ADD58D}" dt="2024-10-24T12:40:28.196" v="280"/>
          <ac:inkMkLst>
            <pc:docMk/>
            <pc:sldMk cId="2808747590" sldId="313"/>
            <ac:inkMk id="37" creationId="{DFEE72A1-B235-F0A9-099E-A5D93E91BB44}"/>
          </ac:inkMkLst>
        </pc:inkChg>
        <pc:inkChg chg="add mod">
          <ac:chgData name="Mihály Katona" userId="40da57c3a14b48cd" providerId="LiveId" clId="{300112D1-2C60-43F3-98F8-471E60ADD58D}" dt="2024-10-24T12:40:28.196" v="280"/>
          <ac:inkMkLst>
            <pc:docMk/>
            <pc:sldMk cId="2808747590" sldId="313"/>
            <ac:inkMk id="38" creationId="{DF972DDD-4B00-AE96-778F-66B6D61403AC}"/>
          </ac:inkMkLst>
        </pc:inkChg>
        <pc:inkChg chg="add mod">
          <ac:chgData name="Mihály Katona" userId="40da57c3a14b48cd" providerId="LiveId" clId="{300112D1-2C60-43F3-98F8-471E60ADD58D}" dt="2024-10-24T12:40:32.176" v="284"/>
          <ac:inkMkLst>
            <pc:docMk/>
            <pc:sldMk cId="2808747590" sldId="313"/>
            <ac:inkMk id="40" creationId="{E30B645A-5BCC-FD83-870D-F61F16BEAAB5}"/>
          </ac:inkMkLst>
        </pc:inkChg>
        <pc:inkChg chg="add mod">
          <ac:chgData name="Mihály Katona" userId="40da57c3a14b48cd" providerId="LiveId" clId="{300112D1-2C60-43F3-98F8-471E60ADD58D}" dt="2024-10-24T12:40:32.176" v="284"/>
          <ac:inkMkLst>
            <pc:docMk/>
            <pc:sldMk cId="2808747590" sldId="313"/>
            <ac:inkMk id="41" creationId="{5C7F3A9E-196C-34C6-E85B-068605B230BB}"/>
          </ac:inkMkLst>
        </pc:inkChg>
        <pc:inkChg chg="add mod">
          <ac:chgData name="Mihály Katona" userId="40da57c3a14b48cd" providerId="LiveId" clId="{300112D1-2C60-43F3-98F8-471E60ADD58D}" dt="2024-10-24T12:40:32.176" v="284"/>
          <ac:inkMkLst>
            <pc:docMk/>
            <pc:sldMk cId="2808747590" sldId="313"/>
            <ac:inkMk id="42" creationId="{2A286C3E-8B83-1EA5-F15F-BCCD42C5AA7A}"/>
          </ac:inkMkLst>
        </pc:inkChg>
        <pc:inkChg chg="add mod">
          <ac:chgData name="Mihály Katona" userId="40da57c3a14b48cd" providerId="LiveId" clId="{300112D1-2C60-43F3-98F8-471E60ADD58D}" dt="2024-10-24T12:41:09.105" v="298"/>
          <ac:inkMkLst>
            <pc:docMk/>
            <pc:sldMk cId="2808747590" sldId="313"/>
            <ac:inkMk id="44" creationId="{C5072C5C-879C-F241-314E-184321C4FFA6}"/>
          </ac:inkMkLst>
        </pc:inkChg>
        <pc:inkChg chg="add mod">
          <ac:chgData name="Mihály Katona" userId="40da57c3a14b48cd" providerId="LiveId" clId="{300112D1-2C60-43F3-98F8-471E60ADD58D}" dt="2024-10-24T12:41:09.105" v="298"/>
          <ac:inkMkLst>
            <pc:docMk/>
            <pc:sldMk cId="2808747590" sldId="313"/>
            <ac:inkMk id="45" creationId="{429799EE-9368-793F-F3D4-FC172B198731}"/>
          </ac:inkMkLst>
        </pc:inkChg>
        <pc:inkChg chg="add mod">
          <ac:chgData name="Mihály Katona" userId="40da57c3a14b48cd" providerId="LiveId" clId="{300112D1-2C60-43F3-98F8-471E60ADD58D}" dt="2024-10-24T12:41:09.105" v="298"/>
          <ac:inkMkLst>
            <pc:docMk/>
            <pc:sldMk cId="2808747590" sldId="313"/>
            <ac:inkMk id="47" creationId="{00410328-D751-ED7B-F912-A74C4BC3139A}"/>
          </ac:inkMkLst>
        </pc:inkChg>
        <pc:inkChg chg="add mod">
          <ac:chgData name="Mihály Katona" userId="40da57c3a14b48cd" providerId="LiveId" clId="{300112D1-2C60-43F3-98F8-471E60ADD58D}" dt="2024-10-24T12:41:09.105" v="298"/>
          <ac:inkMkLst>
            <pc:docMk/>
            <pc:sldMk cId="2808747590" sldId="313"/>
            <ac:inkMk id="48" creationId="{677D9623-AE4D-8D8F-2376-9A7361D9F51D}"/>
          </ac:inkMkLst>
        </pc:inkChg>
        <pc:inkChg chg="add mod">
          <ac:chgData name="Mihály Katona" userId="40da57c3a14b48cd" providerId="LiveId" clId="{300112D1-2C60-43F3-98F8-471E60ADD58D}" dt="2024-10-24T12:41:09.105" v="298"/>
          <ac:inkMkLst>
            <pc:docMk/>
            <pc:sldMk cId="2808747590" sldId="313"/>
            <ac:inkMk id="49" creationId="{9A13B281-7344-8331-5D43-513A95093CBF}"/>
          </ac:inkMkLst>
        </pc:inkChg>
        <pc:inkChg chg="add mod">
          <ac:chgData name="Mihály Katona" userId="40da57c3a14b48cd" providerId="LiveId" clId="{300112D1-2C60-43F3-98F8-471E60ADD58D}" dt="2024-10-24T12:41:09.105" v="298"/>
          <ac:inkMkLst>
            <pc:docMk/>
            <pc:sldMk cId="2808747590" sldId="313"/>
            <ac:inkMk id="51" creationId="{EEA06256-49D3-3DA3-A2C6-4137A2E58E15}"/>
          </ac:inkMkLst>
        </pc:inkChg>
        <pc:inkChg chg="add mod">
          <ac:chgData name="Mihály Katona" userId="40da57c3a14b48cd" providerId="LiveId" clId="{300112D1-2C60-43F3-98F8-471E60ADD58D}" dt="2024-10-24T12:41:09.105" v="298"/>
          <ac:inkMkLst>
            <pc:docMk/>
            <pc:sldMk cId="2808747590" sldId="313"/>
            <ac:inkMk id="52" creationId="{D78186D9-B7C0-F4FF-48FB-49D85D555C3C}"/>
          </ac:inkMkLst>
        </pc:inkChg>
        <pc:inkChg chg="add mod">
          <ac:chgData name="Mihály Katona" userId="40da57c3a14b48cd" providerId="LiveId" clId="{300112D1-2C60-43F3-98F8-471E60ADD58D}" dt="2024-10-24T12:41:09.105" v="298"/>
          <ac:inkMkLst>
            <pc:docMk/>
            <pc:sldMk cId="2808747590" sldId="313"/>
            <ac:inkMk id="53" creationId="{04AC5F13-4458-5F3E-C47D-D0E414F6948D}"/>
          </ac:inkMkLst>
        </pc:inkChg>
        <pc:inkChg chg="add mod">
          <ac:chgData name="Mihály Katona" userId="40da57c3a14b48cd" providerId="LiveId" clId="{300112D1-2C60-43F3-98F8-471E60ADD58D}" dt="2024-10-24T12:41:09.105" v="298"/>
          <ac:inkMkLst>
            <pc:docMk/>
            <pc:sldMk cId="2808747590" sldId="313"/>
            <ac:inkMk id="54" creationId="{E31C4E1E-01E5-1BBA-8FFD-2BD7D8964E16}"/>
          </ac:inkMkLst>
        </pc:inkChg>
        <pc:inkChg chg="add mod">
          <ac:chgData name="Mihály Katona" userId="40da57c3a14b48cd" providerId="LiveId" clId="{300112D1-2C60-43F3-98F8-471E60ADD58D}" dt="2024-10-24T12:41:09.105" v="298"/>
          <ac:inkMkLst>
            <pc:docMk/>
            <pc:sldMk cId="2808747590" sldId="313"/>
            <ac:inkMk id="55" creationId="{D0740C83-3F7A-B62D-AD08-27AB18E31DD5}"/>
          </ac:inkMkLst>
        </pc:inkChg>
        <pc:inkChg chg="add mod">
          <ac:chgData name="Mihály Katona" userId="40da57c3a14b48cd" providerId="LiveId" clId="{300112D1-2C60-43F3-98F8-471E60ADD58D}" dt="2024-10-24T12:41:09.105" v="298"/>
          <ac:inkMkLst>
            <pc:docMk/>
            <pc:sldMk cId="2808747590" sldId="313"/>
            <ac:inkMk id="56" creationId="{ACB2C1A6-C27F-273D-EBEC-52CAAB17EF54}"/>
          </ac:inkMkLst>
        </pc:inkChg>
      </pc:sldChg>
      <pc:sldChg chg="add del setBg">
        <pc:chgData name="Mihály Katona" userId="40da57c3a14b48cd" providerId="LiveId" clId="{300112D1-2C60-43F3-98F8-471E60ADD58D}" dt="2024-10-24T12:28:24.157" v="35"/>
        <pc:sldMkLst>
          <pc:docMk/>
          <pc:sldMk cId="3860521205" sldId="313"/>
        </pc:sldMkLst>
      </pc:sldChg>
      <pc:sldChg chg="addSp delSp modSp add mod modTransition delAnim modAnim">
        <pc:chgData name="Mihály Katona" userId="40da57c3a14b48cd" providerId="LiveId" clId="{300112D1-2C60-43F3-98F8-471E60ADD58D}" dt="2024-10-24T13:48:28.581" v="1132" actId="478"/>
        <pc:sldMkLst>
          <pc:docMk/>
          <pc:sldMk cId="3564822833" sldId="314"/>
        </pc:sldMkLst>
        <pc:spChg chg="add del mod">
          <ac:chgData name="Mihály Katona" userId="40da57c3a14b48cd" providerId="LiveId" clId="{300112D1-2C60-43F3-98F8-471E60ADD58D}" dt="2024-10-24T13:05:14.137" v="569" actId="478"/>
          <ac:spMkLst>
            <pc:docMk/>
            <pc:sldMk cId="3564822833" sldId="314"/>
            <ac:spMk id="243" creationId="{E2E39B5E-06D5-D9A1-12CE-1B78C92FDA7E}"/>
          </ac:spMkLst>
        </pc:spChg>
        <pc:grpChg chg="del mod">
          <ac:chgData name="Mihály Katona" userId="40da57c3a14b48cd" providerId="LiveId" clId="{300112D1-2C60-43F3-98F8-471E60ADD58D}" dt="2024-10-24T13:14:23.652" v="695"/>
          <ac:grpSpMkLst>
            <pc:docMk/>
            <pc:sldMk cId="3564822833" sldId="314"/>
            <ac:grpSpMk id="17" creationId="{AC8FB9F7-0383-9BF2-E3F7-65D03DF28D3D}"/>
          </ac:grpSpMkLst>
        </pc:grpChg>
        <pc:grpChg chg="del">
          <ac:chgData name="Mihály Katona" userId="40da57c3a14b48cd" providerId="LiveId" clId="{300112D1-2C60-43F3-98F8-471E60ADD58D}" dt="2024-10-24T12:41:37.112" v="303" actId="478"/>
          <ac:grpSpMkLst>
            <pc:docMk/>
            <pc:sldMk cId="3564822833" sldId="314"/>
            <ac:grpSpMk id="25" creationId="{45F6CD09-DC88-EEEC-E1FD-3DDADC80106A}"/>
          </ac:grpSpMkLst>
        </pc:grpChg>
        <pc:grpChg chg="del">
          <ac:chgData name="Mihály Katona" userId="40da57c3a14b48cd" providerId="LiveId" clId="{300112D1-2C60-43F3-98F8-471E60ADD58D}" dt="2024-10-24T12:41:36.192" v="302" actId="478"/>
          <ac:grpSpMkLst>
            <pc:docMk/>
            <pc:sldMk cId="3564822833" sldId="314"/>
            <ac:grpSpMk id="31" creationId="{BC467C52-FB7D-DE0D-1801-526E21B98FEE}"/>
          </ac:grpSpMkLst>
        </pc:grpChg>
        <pc:grpChg chg="del mod">
          <ac:chgData name="Mihály Katona" userId="40da57c3a14b48cd" providerId="LiveId" clId="{300112D1-2C60-43F3-98F8-471E60ADD58D}" dt="2024-10-24T12:47:03.854" v="334"/>
          <ac:grpSpMkLst>
            <pc:docMk/>
            <pc:sldMk cId="3564822833" sldId="314"/>
            <ac:grpSpMk id="33" creationId="{B89C7EC3-9F7F-1246-6F82-8C025E959A1F}"/>
          </ac:grpSpMkLst>
        </pc:grpChg>
        <pc:grpChg chg="del">
          <ac:chgData name="Mihály Katona" userId="40da57c3a14b48cd" providerId="LiveId" clId="{300112D1-2C60-43F3-98F8-471E60ADD58D}" dt="2024-10-24T12:41:38.816" v="305" actId="478"/>
          <ac:grpSpMkLst>
            <pc:docMk/>
            <pc:sldMk cId="3564822833" sldId="314"/>
            <ac:grpSpMk id="39" creationId="{AF297DAF-99B0-577D-B7CE-4E3269D07FC0}"/>
          </ac:grpSpMkLst>
        </pc:grpChg>
        <pc:grpChg chg="del">
          <ac:chgData name="Mihály Katona" userId="40da57c3a14b48cd" providerId="LiveId" clId="{300112D1-2C60-43F3-98F8-471E60ADD58D}" dt="2024-10-24T12:41:39.546" v="306" actId="478"/>
          <ac:grpSpMkLst>
            <pc:docMk/>
            <pc:sldMk cId="3564822833" sldId="314"/>
            <ac:grpSpMk id="43" creationId="{DA7FDFE5-537D-C8BD-15D1-CF16D84A8279}"/>
          </ac:grpSpMkLst>
        </pc:grpChg>
        <pc:grpChg chg="del">
          <ac:chgData name="Mihály Katona" userId="40da57c3a14b48cd" providerId="LiveId" clId="{300112D1-2C60-43F3-98F8-471E60ADD58D}" dt="2024-10-24T12:41:44.143" v="311" actId="478"/>
          <ac:grpSpMkLst>
            <pc:docMk/>
            <pc:sldMk cId="3564822833" sldId="314"/>
            <ac:grpSpMk id="57" creationId="{50B0B3FD-3D2C-9B46-69F3-D168C5A747F1}"/>
          </ac:grpSpMkLst>
        </pc:grpChg>
        <pc:grpChg chg="del mod">
          <ac:chgData name="Mihály Katona" userId="40da57c3a14b48cd" providerId="LiveId" clId="{300112D1-2C60-43F3-98F8-471E60ADD58D}" dt="2024-10-24T13:14:47.566" v="733"/>
          <ac:grpSpMkLst>
            <pc:docMk/>
            <pc:sldMk cId="3564822833" sldId="314"/>
            <ac:grpSpMk id="59" creationId="{3BB02F8E-67A1-6413-BEF2-AC13D5FC3918}"/>
          </ac:grpSpMkLst>
        </pc:grpChg>
        <pc:grpChg chg="mod">
          <ac:chgData name="Mihály Katona" userId="40da57c3a14b48cd" providerId="LiveId" clId="{300112D1-2C60-43F3-98F8-471E60ADD58D}" dt="2024-10-24T12:47:31.361" v="347"/>
          <ac:grpSpMkLst>
            <pc:docMk/>
            <pc:sldMk cId="3564822833" sldId="314"/>
            <ac:grpSpMk id="66" creationId="{AE547ECC-7DB7-9E26-1FE0-7893999D9DF4}"/>
          </ac:grpSpMkLst>
        </pc:grpChg>
        <pc:grpChg chg="del mod">
          <ac:chgData name="Mihály Katona" userId="40da57c3a14b48cd" providerId="LiveId" clId="{300112D1-2C60-43F3-98F8-471E60ADD58D}" dt="2024-10-24T12:47:38.355" v="355"/>
          <ac:grpSpMkLst>
            <pc:docMk/>
            <pc:sldMk cId="3564822833" sldId="314"/>
            <ac:grpSpMk id="70" creationId="{78850B85-5BD4-D53F-B2A0-145960F2DA67}"/>
          </ac:grpSpMkLst>
        </pc:grpChg>
        <pc:grpChg chg="mod">
          <ac:chgData name="Mihály Katona" userId="40da57c3a14b48cd" providerId="LiveId" clId="{300112D1-2C60-43F3-98F8-471E60ADD58D}" dt="2024-10-24T13:18:46.689" v="829"/>
          <ac:grpSpMkLst>
            <pc:docMk/>
            <pc:sldMk cId="3564822833" sldId="314"/>
            <ac:grpSpMk id="73" creationId="{6EB41FB1-1356-74C7-D7DB-32B545EB2354}"/>
          </ac:grpSpMkLst>
        </pc:grpChg>
        <pc:grpChg chg="del mod">
          <ac:chgData name="Mihály Katona" userId="40da57c3a14b48cd" providerId="LiveId" clId="{300112D1-2C60-43F3-98F8-471E60ADD58D}" dt="2024-10-24T13:14:20.314" v="691"/>
          <ac:grpSpMkLst>
            <pc:docMk/>
            <pc:sldMk cId="3564822833" sldId="314"/>
            <ac:grpSpMk id="77" creationId="{1B1C1E26-8448-B764-77D5-BCC33C67CF79}"/>
          </ac:grpSpMkLst>
        </pc:grpChg>
        <pc:grpChg chg="del mod">
          <ac:chgData name="Mihály Katona" userId="40da57c3a14b48cd" providerId="LiveId" clId="{300112D1-2C60-43F3-98F8-471E60ADD58D}" dt="2024-10-24T12:54:32.025" v="461" actId="478"/>
          <ac:grpSpMkLst>
            <pc:docMk/>
            <pc:sldMk cId="3564822833" sldId="314"/>
            <ac:grpSpMk id="83" creationId="{E28222F8-BA4C-B305-BD76-F421F26804EF}"/>
          </ac:grpSpMkLst>
        </pc:grpChg>
        <pc:grpChg chg="del mod">
          <ac:chgData name="Mihály Katona" userId="40da57c3a14b48cd" providerId="LiveId" clId="{300112D1-2C60-43F3-98F8-471E60ADD58D}" dt="2024-10-24T12:54:36.723" v="465" actId="478"/>
          <ac:grpSpMkLst>
            <pc:docMk/>
            <pc:sldMk cId="3564822833" sldId="314"/>
            <ac:grpSpMk id="87" creationId="{03074BAF-540A-435F-BCAE-FC84A751B274}"/>
          </ac:grpSpMkLst>
        </pc:grpChg>
        <pc:grpChg chg="del mod">
          <ac:chgData name="Mihály Katona" userId="40da57c3a14b48cd" providerId="LiveId" clId="{300112D1-2C60-43F3-98F8-471E60ADD58D}" dt="2024-10-24T12:54:33.615" v="462" actId="478"/>
          <ac:grpSpMkLst>
            <pc:docMk/>
            <pc:sldMk cId="3564822833" sldId="314"/>
            <ac:grpSpMk id="93" creationId="{114A0802-1D50-8BA6-108C-694B0F30CD19}"/>
          </ac:grpSpMkLst>
        </pc:grpChg>
        <pc:grpChg chg="del mod">
          <ac:chgData name="Mihály Katona" userId="40da57c3a14b48cd" providerId="LiveId" clId="{300112D1-2C60-43F3-98F8-471E60ADD58D}" dt="2024-10-24T12:54:38.307" v="467" actId="478"/>
          <ac:grpSpMkLst>
            <pc:docMk/>
            <pc:sldMk cId="3564822833" sldId="314"/>
            <ac:grpSpMk id="96" creationId="{48152164-635C-5053-D24B-9E09432CCC77}"/>
          </ac:grpSpMkLst>
        </pc:grpChg>
        <pc:grpChg chg="mod">
          <ac:chgData name="Mihály Katona" userId="40da57c3a14b48cd" providerId="LiveId" clId="{300112D1-2C60-43F3-98F8-471E60ADD58D}" dt="2024-10-24T12:49:10.503" v="400"/>
          <ac:grpSpMkLst>
            <pc:docMk/>
            <pc:sldMk cId="3564822833" sldId="314"/>
            <ac:grpSpMk id="101" creationId="{DB470C10-CB4C-FC14-C952-4EF638DC73C2}"/>
          </ac:grpSpMkLst>
        </pc:grpChg>
        <pc:grpChg chg="mod">
          <ac:chgData name="Mihály Katona" userId="40da57c3a14b48cd" providerId="LiveId" clId="{300112D1-2C60-43F3-98F8-471E60ADD58D}" dt="2024-10-24T12:49:05.923" v="392"/>
          <ac:grpSpMkLst>
            <pc:docMk/>
            <pc:sldMk cId="3564822833" sldId="314"/>
            <ac:grpSpMk id="105" creationId="{AEB5191B-08E6-740D-E4E4-D5AEF0D7B0B1}"/>
          </ac:grpSpMkLst>
        </pc:grpChg>
        <pc:grpChg chg="mod">
          <ac:chgData name="Mihály Katona" userId="40da57c3a14b48cd" providerId="LiveId" clId="{300112D1-2C60-43F3-98F8-471E60ADD58D}" dt="2024-10-24T12:49:09.713" v="396"/>
          <ac:grpSpMkLst>
            <pc:docMk/>
            <pc:sldMk cId="3564822833" sldId="314"/>
            <ac:grpSpMk id="107" creationId="{5F631536-8969-527C-833B-E3A4A5079A36}"/>
          </ac:grpSpMkLst>
        </pc:grpChg>
        <pc:grpChg chg="del mod">
          <ac:chgData name="Mihály Katona" userId="40da57c3a14b48cd" providerId="LiveId" clId="{300112D1-2C60-43F3-98F8-471E60ADD58D}" dt="2024-10-24T12:51:09.005" v="440"/>
          <ac:grpSpMkLst>
            <pc:docMk/>
            <pc:sldMk cId="3564822833" sldId="314"/>
            <ac:grpSpMk id="109" creationId="{BD3F9C0D-4592-18F4-1C20-2E3B6962EE73}"/>
          </ac:grpSpMkLst>
        </pc:grpChg>
        <pc:grpChg chg="add del mod">
          <ac:chgData name="Mihály Katona" userId="40da57c3a14b48cd" providerId="LiveId" clId="{300112D1-2C60-43F3-98F8-471E60ADD58D}" dt="2024-10-24T13:18:51.596" v="846"/>
          <ac:grpSpMkLst>
            <pc:docMk/>
            <pc:sldMk cId="3564822833" sldId="314"/>
            <ac:grpSpMk id="113" creationId="{7AF9D851-A3FC-6736-3D1E-F4369E296D52}"/>
          </ac:grpSpMkLst>
        </pc:grpChg>
        <pc:grpChg chg="del mod">
          <ac:chgData name="Mihály Katona" userId="40da57c3a14b48cd" providerId="LiveId" clId="{300112D1-2C60-43F3-98F8-471E60ADD58D}" dt="2024-10-24T12:49:31.903" v="412"/>
          <ac:grpSpMkLst>
            <pc:docMk/>
            <pc:sldMk cId="3564822833" sldId="314"/>
            <ac:grpSpMk id="116" creationId="{FBB2EFB5-FC6B-8B25-E4BE-A8975E751444}"/>
          </ac:grpSpMkLst>
        </pc:grpChg>
        <pc:grpChg chg="del mod">
          <ac:chgData name="Mihály Katona" userId="40da57c3a14b48cd" providerId="LiveId" clId="{300112D1-2C60-43F3-98F8-471E60ADD58D}" dt="2024-10-24T12:49:34.187" v="415"/>
          <ac:grpSpMkLst>
            <pc:docMk/>
            <pc:sldMk cId="3564822833" sldId="314"/>
            <ac:grpSpMk id="119" creationId="{67D60661-7A38-3359-B198-E5E6A2F659C2}"/>
          </ac:grpSpMkLst>
        </pc:grpChg>
        <pc:grpChg chg="del mod">
          <ac:chgData name="Mihály Katona" userId="40da57c3a14b48cd" providerId="LiveId" clId="{300112D1-2C60-43F3-98F8-471E60ADD58D}" dt="2024-10-24T12:55:16.875" v="490" actId="478"/>
          <ac:grpSpMkLst>
            <pc:docMk/>
            <pc:sldMk cId="3564822833" sldId="314"/>
            <ac:grpSpMk id="122" creationId="{1B5AA2D8-9C13-39DB-D467-BEC50C4F9CB0}"/>
          </ac:grpSpMkLst>
        </pc:grpChg>
        <pc:grpChg chg="del mod">
          <ac:chgData name="Mihály Katona" userId="40da57c3a14b48cd" providerId="LiveId" clId="{300112D1-2C60-43F3-98F8-471E60ADD58D}" dt="2024-10-24T12:49:49.278" v="424"/>
          <ac:grpSpMkLst>
            <pc:docMk/>
            <pc:sldMk cId="3564822833" sldId="314"/>
            <ac:grpSpMk id="126" creationId="{34890682-0943-F4C9-E8B1-B83D58CA4F46}"/>
          </ac:grpSpMkLst>
        </pc:grpChg>
        <pc:grpChg chg="del mod">
          <ac:chgData name="Mihály Katona" userId="40da57c3a14b48cd" providerId="LiveId" clId="{300112D1-2C60-43F3-98F8-471E60ADD58D}" dt="2024-10-24T12:55:20.640" v="494" actId="478"/>
          <ac:grpSpMkLst>
            <pc:docMk/>
            <pc:sldMk cId="3564822833" sldId="314"/>
            <ac:grpSpMk id="130" creationId="{B133A8CB-AF13-5E39-DEC6-ACF86D142A8D}"/>
          </ac:grpSpMkLst>
        </pc:grpChg>
        <pc:grpChg chg="del mod">
          <ac:chgData name="Mihály Katona" userId="40da57c3a14b48cd" providerId="LiveId" clId="{300112D1-2C60-43F3-98F8-471E60ADD58D}" dt="2024-10-24T12:50:03.578" v="430"/>
          <ac:grpSpMkLst>
            <pc:docMk/>
            <pc:sldMk cId="3564822833" sldId="314"/>
            <ac:grpSpMk id="134" creationId="{94A1B4CF-AB5E-200B-3661-81C2B04DFF82}"/>
          </ac:grpSpMkLst>
        </pc:grpChg>
        <pc:grpChg chg="del mod">
          <ac:chgData name="Mihály Katona" userId="40da57c3a14b48cd" providerId="LiveId" clId="{300112D1-2C60-43F3-98F8-471E60ADD58D}" dt="2024-10-24T12:55:23.580" v="497" actId="478"/>
          <ac:grpSpMkLst>
            <pc:docMk/>
            <pc:sldMk cId="3564822833" sldId="314"/>
            <ac:grpSpMk id="136" creationId="{A21FD6A5-9354-7D2B-95EE-EBCF5EDA789B}"/>
          </ac:grpSpMkLst>
        </pc:grpChg>
        <pc:grpChg chg="del mod">
          <ac:chgData name="Mihály Katona" userId="40da57c3a14b48cd" providerId="LiveId" clId="{300112D1-2C60-43F3-98F8-471E60ADD58D}" dt="2024-10-24T12:55:20.008" v="493" actId="478"/>
          <ac:grpSpMkLst>
            <pc:docMk/>
            <pc:sldMk cId="3564822833" sldId="314"/>
            <ac:grpSpMk id="143" creationId="{2B94764F-13BF-27D7-89E3-6408A8110576}"/>
          </ac:grpSpMkLst>
        </pc:grpChg>
        <pc:grpChg chg="del mod">
          <ac:chgData name="Mihály Katona" userId="40da57c3a14b48cd" providerId="LiveId" clId="{300112D1-2C60-43F3-98F8-471E60ADD58D}" dt="2024-10-24T12:54:35.916" v="464" actId="478"/>
          <ac:grpSpMkLst>
            <pc:docMk/>
            <pc:sldMk cId="3564822833" sldId="314"/>
            <ac:grpSpMk id="146" creationId="{FF09F865-255F-689B-A2E5-7A64FDD53AA9}"/>
          </ac:grpSpMkLst>
        </pc:grpChg>
        <pc:grpChg chg="del mod">
          <ac:chgData name="Mihály Katona" userId="40da57c3a14b48cd" providerId="LiveId" clId="{300112D1-2C60-43F3-98F8-471E60ADD58D}" dt="2024-10-24T12:55:21.252" v="495" actId="478"/>
          <ac:grpSpMkLst>
            <pc:docMk/>
            <pc:sldMk cId="3564822833" sldId="314"/>
            <ac:grpSpMk id="149" creationId="{4254EBDD-6F84-71BC-48DD-3A8818E6AC37}"/>
          </ac:grpSpMkLst>
        </pc:grpChg>
        <pc:grpChg chg="del mod">
          <ac:chgData name="Mihály Katona" userId="40da57c3a14b48cd" providerId="LiveId" clId="{300112D1-2C60-43F3-98F8-471E60ADD58D}" dt="2024-10-24T12:54:00.299" v="454" actId="478"/>
          <ac:grpSpMkLst>
            <pc:docMk/>
            <pc:sldMk cId="3564822833" sldId="314"/>
            <ac:grpSpMk id="154" creationId="{6ECF29E1-FD9D-B227-EF5F-FC130D16AE0D}"/>
          </ac:grpSpMkLst>
        </pc:grpChg>
        <pc:grpChg chg="del mod">
          <ac:chgData name="Mihály Katona" userId="40da57c3a14b48cd" providerId="LiveId" clId="{300112D1-2C60-43F3-98F8-471E60ADD58D}" dt="2024-10-24T12:55:17.892" v="491" actId="478"/>
          <ac:grpSpMkLst>
            <pc:docMk/>
            <pc:sldMk cId="3564822833" sldId="314"/>
            <ac:grpSpMk id="158" creationId="{D10EC57C-88B7-5833-C544-4BE957AFCC30}"/>
          </ac:grpSpMkLst>
        </pc:grpChg>
        <pc:grpChg chg="del mod">
          <ac:chgData name="Mihály Katona" userId="40da57c3a14b48cd" providerId="LiveId" clId="{300112D1-2C60-43F3-98F8-471E60ADD58D}" dt="2024-10-24T12:55:18.868" v="492" actId="478"/>
          <ac:grpSpMkLst>
            <pc:docMk/>
            <pc:sldMk cId="3564822833" sldId="314"/>
            <ac:grpSpMk id="164" creationId="{AD3A7B90-C0C4-9C77-1147-70489280D07C}"/>
          </ac:grpSpMkLst>
        </pc:grpChg>
        <pc:grpChg chg="del mod">
          <ac:chgData name="Mihály Katona" userId="40da57c3a14b48cd" providerId="LiveId" clId="{300112D1-2C60-43F3-98F8-471E60ADD58D}" dt="2024-10-24T12:54:51.406" v="475"/>
          <ac:grpSpMkLst>
            <pc:docMk/>
            <pc:sldMk cId="3564822833" sldId="314"/>
            <ac:grpSpMk id="167" creationId="{45F3AB78-2896-B1C8-DF30-8DA449ED8D0D}"/>
          </ac:grpSpMkLst>
        </pc:grpChg>
        <pc:grpChg chg="del mod">
          <ac:chgData name="Mihály Katona" userId="40da57c3a14b48cd" providerId="LiveId" clId="{300112D1-2C60-43F3-98F8-471E60ADD58D}" dt="2024-10-24T12:54:51.406" v="475"/>
          <ac:grpSpMkLst>
            <pc:docMk/>
            <pc:sldMk cId="3564822833" sldId="314"/>
            <ac:grpSpMk id="171" creationId="{8D5DCDBA-0792-897E-DC59-5EB65DDC26CE}"/>
          </ac:grpSpMkLst>
        </pc:grpChg>
        <pc:grpChg chg="del mod">
          <ac:chgData name="Mihály Katona" userId="40da57c3a14b48cd" providerId="LiveId" clId="{300112D1-2C60-43F3-98F8-471E60ADD58D}" dt="2024-10-24T13:15:44.884" v="748"/>
          <ac:grpSpMkLst>
            <pc:docMk/>
            <pc:sldMk cId="3564822833" sldId="314"/>
            <ac:grpSpMk id="172" creationId="{8C4ECCEC-F907-FF55-CCE9-B7E02A55E62E}"/>
          </ac:grpSpMkLst>
        </pc:grpChg>
        <pc:grpChg chg="del mod">
          <ac:chgData name="Mihály Katona" userId="40da57c3a14b48cd" providerId="LiveId" clId="{300112D1-2C60-43F3-98F8-471E60ADD58D}" dt="2024-10-24T12:55:00.904" v="486"/>
          <ac:grpSpMkLst>
            <pc:docMk/>
            <pc:sldMk cId="3564822833" sldId="314"/>
            <ac:grpSpMk id="176" creationId="{61360116-E7E4-6243-0F27-968CFA76D52C}"/>
          </ac:grpSpMkLst>
        </pc:grpChg>
        <pc:grpChg chg="mod">
          <ac:chgData name="Mihály Katona" userId="40da57c3a14b48cd" providerId="LiveId" clId="{300112D1-2C60-43F3-98F8-471E60ADD58D}" dt="2024-10-24T12:55:00.904" v="486"/>
          <ac:grpSpMkLst>
            <pc:docMk/>
            <pc:sldMk cId="3564822833" sldId="314"/>
            <ac:grpSpMk id="183" creationId="{ED37FBB0-4C47-550E-83F5-182B99D88BCE}"/>
          </ac:grpSpMkLst>
        </pc:grpChg>
        <pc:grpChg chg="del mod">
          <ac:chgData name="Mihály Katona" userId="40da57c3a14b48cd" providerId="LiveId" clId="{300112D1-2C60-43F3-98F8-471E60ADD58D}" dt="2024-10-24T13:07:18.767" v="606"/>
          <ac:grpSpMkLst>
            <pc:docMk/>
            <pc:sldMk cId="3564822833" sldId="314"/>
            <ac:grpSpMk id="184" creationId="{1BFF673E-1611-64C9-1AD6-68F2EC482CD7}"/>
          </ac:grpSpMkLst>
        </pc:grpChg>
        <pc:grpChg chg="del mod">
          <ac:chgData name="Mihály Katona" userId="40da57c3a14b48cd" providerId="LiveId" clId="{300112D1-2C60-43F3-98F8-471E60ADD58D}" dt="2024-10-24T13:14:18.362" v="682"/>
          <ac:grpSpMkLst>
            <pc:docMk/>
            <pc:sldMk cId="3564822833" sldId="314"/>
            <ac:grpSpMk id="187" creationId="{3F2ED00F-3838-CE06-086D-7089716A26B4}"/>
          </ac:grpSpMkLst>
        </pc:grpChg>
        <pc:grpChg chg="mod">
          <ac:chgData name="Mihály Katona" userId="40da57c3a14b48cd" providerId="LiveId" clId="{300112D1-2C60-43F3-98F8-471E60ADD58D}" dt="2024-10-24T12:55:32.098" v="503"/>
          <ac:grpSpMkLst>
            <pc:docMk/>
            <pc:sldMk cId="3564822833" sldId="314"/>
            <ac:grpSpMk id="191" creationId="{D797171B-185E-9616-36ED-6E07E701D4D5}"/>
          </ac:grpSpMkLst>
        </pc:grpChg>
        <pc:grpChg chg="del mod">
          <ac:chgData name="Mihály Katona" userId="40da57c3a14b48cd" providerId="LiveId" clId="{300112D1-2C60-43F3-98F8-471E60ADD58D}" dt="2024-10-24T12:55:35.188" v="507"/>
          <ac:grpSpMkLst>
            <pc:docMk/>
            <pc:sldMk cId="3564822833" sldId="314"/>
            <ac:grpSpMk id="195" creationId="{2620BFE0-61CC-C4CB-D92F-FF92977FCCFB}"/>
          </ac:grpSpMkLst>
        </pc:grpChg>
        <pc:grpChg chg="add del mod">
          <ac:chgData name="Mihály Katona" userId="40da57c3a14b48cd" providerId="LiveId" clId="{300112D1-2C60-43F3-98F8-471E60ADD58D}" dt="2024-10-24T13:18:38.350" v="814"/>
          <ac:grpSpMkLst>
            <pc:docMk/>
            <pc:sldMk cId="3564822833" sldId="314"/>
            <ac:grpSpMk id="196" creationId="{0A9871B4-8EEC-66B6-851A-CBC4F1B9EE8A}"/>
          </ac:grpSpMkLst>
        </pc:grpChg>
        <pc:grpChg chg="add del mod">
          <ac:chgData name="Mihály Katona" userId="40da57c3a14b48cd" providerId="LiveId" clId="{300112D1-2C60-43F3-98F8-471E60ADD58D}" dt="2024-10-24T13:18:36.902" v="801"/>
          <ac:grpSpMkLst>
            <pc:docMk/>
            <pc:sldMk cId="3564822833" sldId="314"/>
            <ac:grpSpMk id="202" creationId="{B2BF829A-C9E1-6B4B-0332-69548CD97794}"/>
          </ac:grpSpMkLst>
        </pc:grpChg>
        <pc:grpChg chg="add del mod">
          <ac:chgData name="Mihály Katona" userId="40da57c3a14b48cd" providerId="LiveId" clId="{300112D1-2C60-43F3-98F8-471E60ADD58D}" dt="2024-10-24T13:14:35.882" v="719"/>
          <ac:grpSpMkLst>
            <pc:docMk/>
            <pc:sldMk cId="3564822833" sldId="314"/>
            <ac:grpSpMk id="205" creationId="{530F15DA-56B1-1FE3-061A-72FCB2147C8B}"/>
          </ac:grpSpMkLst>
        </pc:grpChg>
        <pc:grpChg chg="mod">
          <ac:chgData name="Mihály Katona" userId="40da57c3a14b48cd" providerId="LiveId" clId="{300112D1-2C60-43F3-98F8-471E60ADD58D}" dt="2024-10-24T12:56:21.726" v="522"/>
          <ac:grpSpMkLst>
            <pc:docMk/>
            <pc:sldMk cId="3564822833" sldId="314"/>
            <ac:grpSpMk id="211" creationId="{007CE02A-62C4-0998-2F91-20B2E1B5EF80}"/>
          </ac:grpSpMkLst>
        </pc:grpChg>
        <pc:grpChg chg="add del mod">
          <ac:chgData name="Mihály Katona" userId="40da57c3a14b48cd" providerId="LiveId" clId="{300112D1-2C60-43F3-98F8-471E60ADD58D}" dt="2024-10-24T13:14:34.265" v="715"/>
          <ac:grpSpMkLst>
            <pc:docMk/>
            <pc:sldMk cId="3564822833" sldId="314"/>
            <ac:grpSpMk id="215" creationId="{3B730B41-F07B-196E-93F6-4D3926BCF4AE}"/>
          </ac:grpSpMkLst>
        </pc:grpChg>
        <pc:grpChg chg="mod">
          <ac:chgData name="Mihály Katona" userId="40da57c3a14b48cd" providerId="LiveId" clId="{300112D1-2C60-43F3-98F8-471E60ADD58D}" dt="2024-10-24T12:56:33.820" v="531"/>
          <ac:grpSpMkLst>
            <pc:docMk/>
            <pc:sldMk cId="3564822833" sldId="314"/>
            <ac:grpSpMk id="220" creationId="{7A98C466-7737-A237-9246-E4AF248A80DB}"/>
          </ac:grpSpMkLst>
        </pc:grpChg>
        <pc:grpChg chg="del mod">
          <ac:chgData name="Mihály Katona" userId="40da57c3a14b48cd" providerId="LiveId" clId="{300112D1-2C60-43F3-98F8-471E60ADD58D}" dt="2024-10-24T13:14:41.351" v="726"/>
          <ac:grpSpMkLst>
            <pc:docMk/>
            <pc:sldMk cId="3564822833" sldId="314"/>
            <ac:grpSpMk id="223" creationId="{D4FB4691-D2C7-2D8D-6FB0-50954B2CD001}"/>
          </ac:grpSpMkLst>
        </pc:grpChg>
        <pc:grpChg chg="del mod">
          <ac:chgData name="Mihály Katona" userId="40da57c3a14b48cd" providerId="LiveId" clId="{300112D1-2C60-43F3-98F8-471E60ADD58D}" dt="2024-10-24T13:02:05.417" v="543" actId="478"/>
          <ac:grpSpMkLst>
            <pc:docMk/>
            <pc:sldMk cId="3564822833" sldId="314"/>
            <ac:grpSpMk id="231" creationId="{8A9A02B8-14CF-6DD3-C4B9-2A4E25CF1667}"/>
          </ac:grpSpMkLst>
        </pc:grpChg>
        <pc:grpChg chg="add del mod">
          <ac:chgData name="Mihály Katona" userId="40da57c3a14b48cd" providerId="LiveId" clId="{300112D1-2C60-43F3-98F8-471E60ADD58D}" dt="2024-10-24T13:19:01.298" v="867"/>
          <ac:grpSpMkLst>
            <pc:docMk/>
            <pc:sldMk cId="3564822833" sldId="314"/>
            <ac:grpSpMk id="232" creationId="{FA15F5EC-6E9E-9FD8-C1FC-64A1D65782FB}"/>
          </ac:grpSpMkLst>
        </pc:grpChg>
        <pc:grpChg chg="mod">
          <ac:chgData name="Mihály Katona" userId="40da57c3a14b48cd" providerId="LiveId" clId="{300112D1-2C60-43F3-98F8-471E60ADD58D}" dt="2024-10-24T13:05:05.586" v="564"/>
          <ac:grpSpMkLst>
            <pc:docMk/>
            <pc:sldMk cId="3564822833" sldId="314"/>
            <ac:grpSpMk id="235" creationId="{DB37945E-082B-986F-9339-3182E1B17AD6}"/>
          </ac:grpSpMkLst>
        </pc:grpChg>
        <pc:grpChg chg="mod">
          <ac:chgData name="Mihály Katona" userId="40da57c3a14b48cd" providerId="LiveId" clId="{300112D1-2C60-43F3-98F8-471E60ADD58D}" dt="2024-10-24T13:05:04.220" v="559"/>
          <ac:grpSpMkLst>
            <pc:docMk/>
            <pc:sldMk cId="3564822833" sldId="314"/>
            <ac:grpSpMk id="240" creationId="{11C4EE5A-7137-9B2D-0905-4E31C9BCE59B}"/>
          </ac:grpSpMkLst>
        </pc:grpChg>
        <pc:grpChg chg="add del mod">
          <ac:chgData name="Mihály Katona" userId="40da57c3a14b48cd" providerId="LiveId" clId="{300112D1-2C60-43F3-98F8-471E60ADD58D}" dt="2024-10-24T13:07:08.536" v="602" actId="478"/>
          <ac:grpSpMkLst>
            <pc:docMk/>
            <pc:sldMk cId="3564822833" sldId="314"/>
            <ac:grpSpMk id="244" creationId="{231A89B6-D8C8-2261-1562-19783E7100D2}"/>
          </ac:grpSpMkLst>
        </pc:grpChg>
        <pc:grpChg chg="mod">
          <ac:chgData name="Mihály Katona" userId="40da57c3a14b48cd" providerId="LiveId" clId="{300112D1-2C60-43F3-98F8-471E60ADD58D}" dt="2024-10-24T13:05:26.853" v="575"/>
          <ac:grpSpMkLst>
            <pc:docMk/>
            <pc:sldMk cId="3564822833" sldId="314"/>
            <ac:grpSpMk id="249" creationId="{75B146E5-342A-8778-C799-3A2464B6FC37}"/>
          </ac:grpSpMkLst>
        </pc:grpChg>
        <pc:grpChg chg="mod">
          <ac:chgData name="Mihály Katona" userId="40da57c3a14b48cd" providerId="LiveId" clId="{300112D1-2C60-43F3-98F8-471E60ADD58D}" dt="2024-10-24T13:06:27.437" v="586"/>
          <ac:grpSpMkLst>
            <pc:docMk/>
            <pc:sldMk cId="3564822833" sldId="314"/>
            <ac:grpSpMk id="254" creationId="{3C11151E-2202-2B52-792F-7E1A7B07108C}"/>
          </ac:grpSpMkLst>
        </pc:grpChg>
        <pc:grpChg chg="mod">
          <ac:chgData name="Mihály Katona" userId="40da57c3a14b48cd" providerId="LiveId" clId="{300112D1-2C60-43F3-98F8-471E60ADD58D}" dt="2024-10-24T13:14:25.940" v="698"/>
          <ac:grpSpMkLst>
            <pc:docMk/>
            <pc:sldMk cId="3564822833" sldId="314"/>
            <ac:grpSpMk id="264" creationId="{9ACBB6EB-A790-3AF8-5611-DCDF718F0049}"/>
          </ac:grpSpMkLst>
        </pc:grpChg>
        <pc:grpChg chg="del mod">
          <ac:chgData name="Mihály Katona" userId="40da57c3a14b48cd" providerId="LiveId" clId="{300112D1-2C60-43F3-98F8-471E60ADD58D}" dt="2024-10-24T13:14:23.652" v="694"/>
          <ac:grpSpMkLst>
            <pc:docMk/>
            <pc:sldMk cId="3564822833" sldId="314"/>
            <ac:grpSpMk id="265" creationId="{1A00A3A9-2A97-D1A5-FB43-1A00E4F2D755}"/>
          </ac:grpSpMkLst>
        </pc:grpChg>
        <pc:grpChg chg="add del mod">
          <ac:chgData name="Mihály Katona" userId="40da57c3a14b48cd" providerId="LiveId" clId="{300112D1-2C60-43F3-98F8-471E60ADD58D}" dt="2024-10-24T13:14:31.967" v="711"/>
          <ac:grpSpMkLst>
            <pc:docMk/>
            <pc:sldMk cId="3564822833" sldId="314"/>
            <ac:grpSpMk id="268" creationId="{ED719586-014D-7E32-3CCD-6AD43AE78ABC}"/>
          </ac:grpSpMkLst>
        </pc:grpChg>
        <pc:grpChg chg="mod">
          <ac:chgData name="Mihály Katona" userId="40da57c3a14b48cd" providerId="LiveId" clId="{300112D1-2C60-43F3-98F8-471E60ADD58D}" dt="2024-10-24T13:07:38.171" v="631"/>
          <ac:grpSpMkLst>
            <pc:docMk/>
            <pc:sldMk cId="3564822833" sldId="314"/>
            <ac:grpSpMk id="276" creationId="{D108D48B-7F0D-D523-53EC-CB4E5A79283E}"/>
          </ac:grpSpMkLst>
        </pc:grpChg>
        <pc:grpChg chg="add del mod">
          <ac:chgData name="Mihály Katona" userId="40da57c3a14b48cd" providerId="LiveId" clId="{300112D1-2C60-43F3-98F8-471E60ADD58D}" dt="2024-10-24T13:07:37.618" v="628"/>
          <ac:grpSpMkLst>
            <pc:docMk/>
            <pc:sldMk cId="3564822833" sldId="314"/>
            <ac:grpSpMk id="279" creationId="{4906B65E-1ED6-FB95-A33B-C18B752BC3C2}"/>
          </ac:grpSpMkLst>
        </pc:grpChg>
        <pc:grpChg chg="mod">
          <ac:chgData name="Mihály Katona" userId="40da57c3a14b48cd" providerId="LiveId" clId="{300112D1-2C60-43F3-98F8-471E60ADD58D}" dt="2024-10-24T13:07:37.032" v="625"/>
          <ac:grpSpMkLst>
            <pc:docMk/>
            <pc:sldMk cId="3564822833" sldId="314"/>
            <ac:grpSpMk id="282" creationId="{81905042-0D93-D462-60B7-CA1B43CB3707}"/>
          </ac:grpSpMkLst>
        </pc:grpChg>
        <pc:grpChg chg="del mod">
          <ac:chgData name="Mihály Katona" userId="40da57c3a14b48cd" providerId="LiveId" clId="{300112D1-2C60-43F3-98F8-471E60ADD58D}" dt="2024-10-24T13:14:18.346" v="661"/>
          <ac:grpSpMkLst>
            <pc:docMk/>
            <pc:sldMk cId="3564822833" sldId="314"/>
            <ac:grpSpMk id="286" creationId="{3535446F-181E-1627-735B-B281901C04F3}"/>
          </ac:grpSpMkLst>
        </pc:grpChg>
        <pc:grpChg chg="del mod">
          <ac:chgData name="Mihály Katona" userId="40da57c3a14b48cd" providerId="LiveId" clId="{300112D1-2C60-43F3-98F8-471E60ADD58D}" dt="2024-10-24T13:14:18.362" v="664"/>
          <ac:grpSpMkLst>
            <pc:docMk/>
            <pc:sldMk cId="3564822833" sldId="314"/>
            <ac:grpSpMk id="291" creationId="{E1B0D44D-15CF-5624-7963-5E774E1FCA75}"/>
          </ac:grpSpMkLst>
        </pc:grpChg>
        <pc:grpChg chg="del mod">
          <ac:chgData name="Mihály Katona" userId="40da57c3a14b48cd" providerId="LiveId" clId="{300112D1-2C60-43F3-98F8-471E60ADD58D}" dt="2024-10-24T13:14:18.346" v="659"/>
          <ac:grpSpMkLst>
            <pc:docMk/>
            <pc:sldMk cId="3564822833" sldId="314"/>
            <ac:grpSpMk id="296" creationId="{A4D5110B-2B86-7CCA-F15E-B9A6BDF5C2F5}"/>
          </ac:grpSpMkLst>
        </pc:grpChg>
        <pc:grpChg chg="del mod">
          <ac:chgData name="Mihály Katona" userId="40da57c3a14b48cd" providerId="LiveId" clId="{300112D1-2C60-43F3-98F8-471E60ADD58D}" dt="2024-10-24T13:14:18.362" v="669"/>
          <ac:grpSpMkLst>
            <pc:docMk/>
            <pc:sldMk cId="3564822833" sldId="314"/>
            <ac:grpSpMk id="299" creationId="{E160390D-27EA-6844-F850-59140A61F59C}"/>
          </ac:grpSpMkLst>
        </pc:grpChg>
        <pc:grpChg chg="del mod">
          <ac:chgData name="Mihály Katona" userId="40da57c3a14b48cd" providerId="LiveId" clId="{300112D1-2C60-43F3-98F8-471E60ADD58D}" dt="2024-10-24T13:14:18.362" v="672"/>
          <ac:grpSpMkLst>
            <pc:docMk/>
            <pc:sldMk cId="3564822833" sldId="314"/>
            <ac:grpSpMk id="303" creationId="{A8AB940A-B4E0-C50F-89B8-038A825485D4}"/>
          </ac:grpSpMkLst>
        </pc:grpChg>
        <pc:grpChg chg="del mod">
          <ac:chgData name="Mihály Katona" userId="40da57c3a14b48cd" providerId="LiveId" clId="{300112D1-2C60-43F3-98F8-471E60ADD58D}" dt="2024-10-24T13:14:18.362" v="674"/>
          <ac:grpSpMkLst>
            <pc:docMk/>
            <pc:sldMk cId="3564822833" sldId="314"/>
            <ac:grpSpMk id="308" creationId="{F64F7FA5-311D-D2FF-6EAF-B0376CBBD5DA}"/>
          </ac:grpSpMkLst>
        </pc:grpChg>
        <pc:grpChg chg="del mod">
          <ac:chgData name="Mihály Katona" userId="40da57c3a14b48cd" providerId="LiveId" clId="{300112D1-2C60-43F3-98F8-471E60ADD58D}" dt="2024-10-24T13:14:49.145" v="735"/>
          <ac:grpSpMkLst>
            <pc:docMk/>
            <pc:sldMk cId="3564822833" sldId="314"/>
            <ac:grpSpMk id="311" creationId="{1BEA0395-6DA8-8044-D838-1FD2B867253F}"/>
          </ac:grpSpMkLst>
        </pc:grpChg>
        <pc:grpChg chg="mod">
          <ac:chgData name="Mihály Katona" userId="40da57c3a14b48cd" providerId="LiveId" clId="{300112D1-2C60-43F3-98F8-471E60ADD58D}" dt="2024-10-24T13:24:18.764" v="891"/>
          <ac:grpSpMkLst>
            <pc:docMk/>
            <pc:sldMk cId="3564822833" sldId="314"/>
            <ac:grpSpMk id="313" creationId="{53B8CC10-F44F-D0A7-519F-CAF5F767E384}"/>
          </ac:grpSpMkLst>
        </pc:grpChg>
        <pc:grpChg chg="add del mod">
          <ac:chgData name="Mihály Katona" userId="40da57c3a14b48cd" providerId="LiveId" clId="{300112D1-2C60-43F3-98F8-471E60ADD58D}" dt="2024-10-24T13:24:19.840" v="893"/>
          <ac:grpSpMkLst>
            <pc:docMk/>
            <pc:sldMk cId="3564822833" sldId="314"/>
            <ac:grpSpMk id="316" creationId="{6F695802-3775-3DDD-D80E-204FD9607639}"/>
          </ac:grpSpMkLst>
        </pc:grpChg>
        <pc:grpChg chg="add del mod">
          <ac:chgData name="Mihály Katona" userId="40da57c3a14b48cd" providerId="LiveId" clId="{300112D1-2C60-43F3-98F8-471E60ADD58D}" dt="2024-10-24T13:24:18.749" v="887"/>
          <ac:grpSpMkLst>
            <pc:docMk/>
            <pc:sldMk cId="3564822833" sldId="314"/>
            <ac:grpSpMk id="319" creationId="{6361AA54-AEF1-10A1-AA2B-11ABE6E86B83}"/>
          </ac:grpSpMkLst>
        </pc:grpChg>
        <pc:grpChg chg="add del mod">
          <ac:chgData name="Mihály Katona" userId="40da57c3a14b48cd" providerId="LiveId" clId="{300112D1-2C60-43F3-98F8-471E60ADD58D}" dt="2024-10-24T13:24:19.840" v="892"/>
          <ac:grpSpMkLst>
            <pc:docMk/>
            <pc:sldMk cId="3564822833" sldId="314"/>
            <ac:grpSpMk id="322" creationId="{4C0C2273-2F0A-35F0-EBC3-50FF29BC2A9D}"/>
          </ac:grpSpMkLst>
        </pc:grpChg>
        <pc:grpChg chg="mod">
          <ac:chgData name="Mihály Katona" userId="40da57c3a14b48cd" providerId="LiveId" clId="{300112D1-2C60-43F3-98F8-471E60ADD58D}" dt="2024-10-24T13:24:21.664" v="901"/>
          <ac:grpSpMkLst>
            <pc:docMk/>
            <pc:sldMk cId="3564822833" sldId="314"/>
            <ac:grpSpMk id="326" creationId="{FC398CCC-5350-46F3-21DE-6D1A07A7DE39}"/>
          </ac:grpSpMkLst>
        </pc:grpChg>
        <pc:grpChg chg="del mod">
          <ac:chgData name="Mihály Katona" userId="40da57c3a14b48cd" providerId="LiveId" clId="{300112D1-2C60-43F3-98F8-471E60ADD58D}" dt="2024-10-24T13:16:13.306" v="757" actId="478"/>
          <ac:grpSpMkLst>
            <pc:docMk/>
            <pc:sldMk cId="3564822833" sldId="314"/>
            <ac:grpSpMk id="330" creationId="{8565BF45-5990-42F7-63EA-7C8D3CCBC52A}"/>
          </ac:grpSpMkLst>
        </pc:grpChg>
        <pc:grpChg chg="add del mod">
          <ac:chgData name="Mihály Katona" userId="40da57c3a14b48cd" providerId="LiveId" clId="{300112D1-2C60-43F3-98F8-471E60ADD58D}" dt="2024-10-24T13:24:21.664" v="898"/>
          <ac:grpSpMkLst>
            <pc:docMk/>
            <pc:sldMk cId="3564822833" sldId="314"/>
            <ac:grpSpMk id="334" creationId="{E3E55C52-7838-BAD4-48B8-59A2E9499916}"/>
          </ac:grpSpMkLst>
        </pc:grpChg>
        <pc:grpChg chg="add del mod">
          <ac:chgData name="Mihály Katona" userId="40da57c3a14b48cd" providerId="LiveId" clId="{300112D1-2C60-43F3-98F8-471E60ADD58D}" dt="2024-10-24T13:18:38.350" v="814"/>
          <ac:grpSpMkLst>
            <pc:docMk/>
            <pc:sldMk cId="3564822833" sldId="314"/>
            <ac:grpSpMk id="339" creationId="{3046B07D-E9B1-B982-AC29-D843033FECBD}"/>
          </ac:grpSpMkLst>
        </pc:grpChg>
        <pc:grpChg chg="mod">
          <ac:chgData name="Mihály Katona" userId="40da57c3a14b48cd" providerId="LiveId" clId="{300112D1-2C60-43F3-98F8-471E60ADD58D}" dt="2024-10-24T13:18:38.269" v="811"/>
          <ac:grpSpMkLst>
            <pc:docMk/>
            <pc:sldMk cId="3564822833" sldId="314"/>
            <ac:grpSpMk id="342" creationId="{190F600A-E596-8751-D0BC-6502324A58A8}"/>
          </ac:grpSpMkLst>
        </pc:grpChg>
        <pc:grpChg chg="add del mod">
          <ac:chgData name="Mihály Katona" userId="40da57c3a14b48cd" providerId="LiveId" clId="{300112D1-2C60-43F3-98F8-471E60ADD58D}" dt="2024-10-24T13:18:37.552" v="807"/>
          <ac:grpSpMkLst>
            <pc:docMk/>
            <pc:sldMk cId="3564822833" sldId="314"/>
            <ac:grpSpMk id="346" creationId="{37E6521B-D976-507C-D869-E3627DDBEA6B}"/>
          </ac:grpSpMkLst>
        </pc:grpChg>
        <pc:grpChg chg="mod">
          <ac:chgData name="Mihály Katona" userId="40da57c3a14b48cd" providerId="LiveId" clId="{300112D1-2C60-43F3-98F8-471E60ADD58D}" dt="2024-10-24T13:18:37.378" v="805"/>
          <ac:grpSpMkLst>
            <pc:docMk/>
            <pc:sldMk cId="3564822833" sldId="314"/>
            <ac:grpSpMk id="348" creationId="{70756985-9383-3F3C-AED0-73EEE74C836A}"/>
          </ac:grpSpMkLst>
        </pc:grpChg>
        <pc:grpChg chg="mod">
          <ac:chgData name="Mihály Katona" userId="40da57c3a14b48cd" providerId="LiveId" clId="{300112D1-2C60-43F3-98F8-471E60ADD58D}" dt="2024-10-24T13:18:36.902" v="801"/>
          <ac:grpSpMkLst>
            <pc:docMk/>
            <pc:sldMk cId="3564822833" sldId="314"/>
            <ac:grpSpMk id="352" creationId="{FF679B18-28B1-A5ED-62FE-31C7AB2BDE20}"/>
          </ac:grpSpMkLst>
        </pc:grpChg>
        <pc:grpChg chg="mod">
          <ac:chgData name="Mihály Katona" userId="40da57c3a14b48cd" providerId="LiveId" clId="{300112D1-2C60-43F3-98F8-471E60ADD58D}" dt="2024-10-24T13:18:36.173" v="796"/>
          <ac:grpSpMkLst>
            <pc:docMk/>
            <pc:sldMk cId="3564822833" sldId="314"/>
            <ac:grpSpMk id="357" creationId="{9AB4A926-5083-D2B2-908A-C1A650471476}"/>
          </ac:grpSpMkLst>
        </pc:grpChg>
        <pc:grpChg chg="mod">
          <ac:chgData name="Mihály Katona" userId="40da57c3a14b48cd" providerId="LiveId" clId="{300112D1-2C60-43F3-98F8-471E60ADD58D}" dt="2024-10-24T13:18:35.682" v="792"/>
          <ac:grpSpMkLst>
            <pc:docMk/>
            <pc:sldMk cId="3564822833" sldId="314"/>
            <ac:grpSpMk id="361" creationId="{DA7D71A8-0CFB-3D47-5581-CE5AF545B959}"/>
          </ac:grpSpMkLst>
        </pc:grpChg>
        <pc:grpChg chg="mod">
          <ac:chgData name="Mihály Katona" userId="40da57c3a14b48cd" providerId="LiveId" clId="{300112D1-2C60-43F3-98F8-471E60ADD58D}" dt="2024-10-24T13:18:35.129" v="789"/>
          <ac:grpSpMkLst>
            <pc:docMk/>
            <pc:sldMk cId="3564822833" sldId="314"/>
            <ac:grpSpMk id="364" creationId="{2E356743-77F4-74F0-C5DF-A07611AD4F78}"/>
          </ac:grpSpMkLst>
        </pc:grpChg>
        <pc:grpChg chg="mod">
          <ac:chgData name="Mihály Katona" userId="40da57c3a14b48cd" providerId="LiveId" clId="{300112D1-2C60-43F3-98F8-471E60ADD58D}" dt="2024-10-24T13:21:47.043" v="875"/>
          <ac:grpSpMkLst>
            <pc:docMk/>
            <pc:sldMk cId="3564822833" sldId="314"/>
            <ac:grpSpMk id="370" creationId="{154DE27D-7646-199D-472C-63707D830F82}"/>
          </ac:grpSpMkLst>
        </pc:grpChg>
        <pc:grpChg chg="mod">
          <ac:chgData name="Mihály Katona" userId="40da57c3a14b48cd" providerId="LiveId" clId="{300112D1-2C60-43F3-98F8-471E60ADD58D}" dt="2024-10-24T13:24:30.198" v="910"/>
          <ac:grpSpMkLst>
            <pc:docMk/>
            <pc:sldMk cId="3564822833" sldId="314"/>
            <ac:grpSpMk id="390" creationId="{54DC63BC-A49F-7311-2965-3986CE7840D0}"/>
          </ac:grpSpMkLst>
        </pc:grpChg>
        <pc:grpChg chg="mod">
          <ac:chgData name="Mihály Katona" userId="40da57c3a14b48cd" providerId="LiveId" clId="{300112D1-2C60-43F3-98F8-471E60ADD58D}" dt="2024-10-24T13:39:25.495" v="980"/>
          <ac:grpSpMkLst>
            <pc:docMk/>
            <pc:sldMk cId="3564822833" sldId="314"/>
            <ac:grpSpMk id="399" creationId="{782BCAFF-526B-8744-B728-6CE0FDDA895C}"/>
          </ac:grpSpMkLst>
        </pc:grpChg>
        <pc:picChg chg="del">
          <ac:chgData name="Mihály Katona" userId="40da57c3a14b48cd" providerId="LiveId" clId="{300112D1-2C60-43F3-98F8-471E60ADD58D}" dt="2024-10-24T12:41:40.544" v="308" actId="478"/>
          <ac:picMkLst>
            <pc:docMk/>
            <pc:sldMk cId="3564822833" sldId="314"/>
            <ac:picMk id="3" creationId="{4D00D6AF-CF11-BDC4-586F-2D0628691316}"/>
          </ac:picMkLst>
        </pc:picChg>
        <pc:picChg chg="add del mod">
          <ac:chgData name="Mihály Katona" userId="40da57c3a14b48cd" providerId="LiveId" clId="{300112D1-2C60-43F3-98F8-471E60ADD58D}" dt="2024-10-24T12:41:55.416" v="315" actId="1076"/>
          <ac:picMkLst>
            <pc:docMk/>
            <pc:sldMk cId="3564822833" sldId="314"/>
            <ac:picMk id="5" creationId="{68421C0C-BD0A-890D-4FF9-B859D81DEDAA}"/>
          </ac:picMkLst>
        </pc:picChg>
        <pc:picChg chg="add mod">
          <ac:chgData name="Mihály Katona" userId="40da57c3a14b48cd" providerId="LiveId" clId="{300112D1-2C60-43F3-98F8-471E60ADD58D}" dt="2024-10-24T13:24:11.487" v="886"/>
          <ac:picMkLst>
            <pc:docMk/>
            <pc:sldMk cId="3564822833" sldId="314"/>
            <ac:picMk id="384" creationId="{C727FE79-F135-64C0-8545-BACF2641314E}"/>
          </ac:picMkLst>
        </pc:picChg>
        <pc:picChg chg="add del mod">
          <ac:chgData name="Mihály Katona" userId="40da57c3a14b48cd" providerId="LiveId" clId="{300112D1-2C60-43F3-98F8-471E60ADD58D}" dt="2024-10-24T13:48:28.581" v="1132" actId="478"/>
          <ac:picMkLst>
            <pc:docMk/>
            <pc:sldMk cId="3564822833" sldId="314"/>
            <ac:picMk id="394" creationId="{46A0A384-6153-7C03-0640-AFD88E150191}"/>
          </ac:picMkLst>
        </pc:picChg>
        <pc:inkChg chg="del">
          <ac:chgData name="Mihály Katona" userId="40da57c3a14b48cd" providerId="LiveId" clId="{300112D1-2C60-43F3-98F8-471E60ADD58D}" dt="2024-10-24T12:41:46.649" v="312" actId="478"/>
          <ac:inkMkLst>
            <pc:docMk/>
            <pc:sldMk cId="3564822833" sldId="314"/>
            <ac:inkMk id="4" creationId="{D081FCF1-BAED-181C-9FE1-3E2A199763A2}"/>
          </ac:inkMkLst>
        </pc:inkChg>
        <pc:inkChg chg="del">
          <ac:chgData name="Mihály Katona" userId="40da57c3a14b48cd" providerId="LiveId" clId="{300112D1-2C60-43F3-98F8-471E60ADD58D}" dt="2024-10-24T12:41:46.649" v="312" actId="478"/>
          <ac:inkMkLst>
            <pc:docMk/>
            <pc:sldMk cId="3564822833" sldId="314"/>
            <ac:inkMk id="6" creationId="{F49D030A-D4C2-78CE-F08A-836A7788DF56}"/>
          </ac:inkMkLst>
        </pc:inkChg>
        <pc:inkChg chg="del">
          <ac:chgData name="Mihály Katona" userId="40da57c3a14b48cd" providerId="LiveId" clId="{300112D1-2C60-43F3-98F8-471E60ADD58D}" dt="2024-10-24T12:41:46.649" v="312" actId="478"/>
          <ac:inkMkLst>
            <pc:docMk/>
            <pc:sldMk cId="3564822833" sldId="314"/>
            <ac:inkMk id="7" creationId="{DFD9E49D-7E43-A2A2-CA48-8A03F62850BB}"/>
          </ac:inkMkLst>
        </pc:inkChg>
        <pc:inkChg chg="del">
          <ac:chgData name="Mihály Katona" userId="40da57c3a14b48cd" providerId="LiveId" clId="{300112D1-2C60-43F3-98F8-471E60ADD58D}" dt="2024-10-24T12:41:46.649" v="312" actId="478"/>
          <ac:inkMkLst>
            <pc:docMk/>
            <pc:sldMk cId="3564822833" sldId="314"/>
            <ac:inkMk id="8" creationId="{FD44B92E-5EC7-8E8A-36F9-55288614138E}"/>
          </ac:inkMkLst>
        </pc:inkChg>
        <pc:inkChg chg="add">
          <ac:chgData name="Mihály Katona" userId="40da57c3a14b48cd" providerId="LiveId" clId="{300112D1-2C60-43F3-98F8-471E60ADD58D}" dt="2024-10-24T12:41:22.464" v="300" actId="9405"/>
          <ac:inkMkLst>
            <pc:docMk/>
            <pc:sldMk cId="3564822833" sldId="314"/>
            <ac:inkMk id="9" creationId="{72B631DD-15E7-E17F-1F44-7847EB8327E4}"/>
          </ac:inkMkLst>
        </pc:inkChg>
        <pc:inkChg chg="add del">
          <ac:chgData name="Mihály Katona" userId="40da57c3a14b48cd" providerId="LiveId" clId="{300112D1-2C60-43F3-98F8-471E60ADD58D}" dt="2024-10-24T13:18:49.430" v="838"/>
          <ac:inkMkLst>
            <pc:docMk/>
            <pc:sldMk cId="3564822833" sldId="314"/>
            <ac:inkMk id="10" creationId="{CC7DD042-BF64-5284-941F-FEA698167D4C}"/>
          </ac:inkMkLst>
        </pc:inkChg>
        <pc:inkChg chg="del">
          <ac:chgData name="Mihály Katona" userId="40da57c3a14b48cd" providerId="LiveId" clId="{300112D1-2C60-43F3-98F8-471E60ADD58D}" dt="2024-10-24T12:41:46.649" v="312" actId="478"/>
          <ac:inkMkLst>
            <pc:docMk/>
            <pc:sldMk cId="3564822833" sldId="314"/>
            <ac:inkMk id="11" creationId="{F4A53A4E-1A66-3595-2F9D-06D042FAA91A}"/>
          </ac:inkMkLst>
        </pc:inkChg>
        <pc:inkChg chg="add">
          <ac:chgData name="Mihály Katona" userId="40da57c3a14b48cd" providerId="LiveId" clId="{300112D1-2C60-43F3-98F8-471E60ADD58D}" dt="2024-10-24T12:46:18.485" v="317" actId="9405"/>
          <ac:inkMkLst>
            <pc:docMk/>
            <pc:sldMk cId="3564822833" sldId="314"/>
            <ac:inkMk id="12" creationId="{B8487A33-6D2C-8B4A-48F6-46DA82CEFFE7}"/>
          </ac:inkMkLst>
        </pc:inkChg>
        <pc:inkChg chg="add del">
          <ac:chgData name="Mihály Katona" userId="40da57c3a14b48cd" providerId="LiveId" clId="{300112D1-2C60-43F3-98F8-471E60ADD58D}" dt="2024-10-24T13:14:38.641" v="723"/>
          <ac:inkMkLst>
            <pc:docMk/>
            <pc:sldMk cId="3564822833" sldId="314"/>
            <ac:inkMk id="13" creationId="{D43598E4-5547-C77C-EE54-8D8015FE2098}"/>
          </ac:inkMkLst>
        </pc:inkChg>
        <pc:inkChg chg="add del">
          <ac:chgData name="Mihály Katona" userId="40da57c3a14b48cd" providerId="LiveId" clId="{300112D1-2C60-43F3-98F8-471E60ADD58D}" dt="2024-10-24T13:14:30.620" v="710"/>
          <ac:inkMkLst>
            <pc:docMk/>
            <pc:sldMk cId="3564822833" sldId="314"/>
            <ac:inkMk id="14" creationId="{3E8C7D80-4383-3E1B-DFD8-0C9CE5F055BD}"/>
          </ac:inkMkLst>
        </pc:inkChg>
        <pc:inkChg chg="add del mod">
          <ac:chgData name="Mihály Katona" userId="40da57c3a14b48cd" providerId="LiveId" clId="{300112D1-2C60-43F3-98F8-471E60ADD58D}" dt="2024-10-24T13:14:23.652" v="696"/>
          <ac:inkMkLst>
            <pc:docMk/>
            <pc:sldMk cId="3564822833" sldId="314"/>
            <ac:inkMk id="15" creationId="{AB08873C-E6FC-97FA-A0E4-E7096D478EEB}"/>
          </ac:inkMkLst>
        </pc:inkChg>
        <pc:inkChg chg="add del mod">
          <ac:chgData name="Mihály Katona" userId="40da57c3a14b48cd" providerId="LiveId" clId="{300112D1-2C60-43F3-98F8-471E60ADD58D}" dt="2024-10-24T13:14:23.652" v="695"/>
          <ac:inkMkLst>
            <pc:docMk/>
            <pc:sldMk cId="3564822833" sldId="314"/>
            <ac:inkMk id="16" creationId="{6E975208-465D-3FB0-A66D-E3437BE2890B}"/>
          </ac:inkMkLst>
        </pc:inkChg>
        <pc:inkChg chg="add del">
          <ac:chgData name="Mihály Katona" userId="40da57c3a14b48cd" providerId="LiveId" clId="{300112D1-2C60-43F3-98F8-471E60ADD58D}" dt="2024-10-24T13:14:25.940" v="699"/>
          <ac:inkMkLst>
            <pc:docMk/>
            <pc:sldMk cId="3564822833" sldId="314"/>
            <ac:inkMk id="18" creationId="{82975307-5F92-179F-236B-45D49C6615F4}"/>
          </ac:inkMkLst>
        </pc:inkChg>
        <pc:inkChg chg="add del">
          <ac:chgData name="Mihály Katona" userId="40da57c3a14b48cd" providerId="LiveId" clId="{300112D1-2C60-43F3-98F8-471E60ADD58D}" dt="2024-10-24T12:46:35.716" v="325" actId="9405"/>
          <ac:inkMkLst>
            <pc:docMk/>
            <pc:sldMk cId="3564822833" sldId="314"/>
            <ac:inkMk id="19" creationId="{48496405-1CE8-9460-FC54-730CC4BD1C76}"/>
          </ac:inkMkLst>
        </pc:inkChg>
        <pc:inkChg chg="add del">
          <ac:chgData name="Mihály Katona" userId="40da57c3a14b48cd" providerId="LiveId" clId="{300112D1-2C60-43F3-98F8-471E60ADD58D}" dt="2024-10-24T12:46:48.347" v="327" actId="9405"/>
          <ac:inkMkLst>
            <pc:docMk/>
            <pc:sldMk cId="3564822833" sldId="314"/>
            <ac:inkMk id="20" creationId="{D229EC68-26B5-F184-8761-2EE8922B69EA}"/>
          </ac:inkMkLst>
        </pc:inkChg>
        <pc:inkChg chg="del">
          <ac:chgData name="Mihály Katona" userId="40da57c3a14b48cd" providerId="LiveId" clId="{300112D1-2C60-43F3-98F8-471E60ADD58D}" dt="2024-10-24T12:41:46.649" v="312" actId="478"/>
          <ac:inkMkLst>
            <pc:docMk/>
            <pc:sldMk cId="3564822833" sldId="314"/>
            <ac:inkMk id="21" creationId="{953DA6B3-B646-A02D-767C-2C3CACF093FB}"/>
          </ac:inkMkLst>
        </pc:inkChg>
        <pc:inkChg chg="del">
          <ac:chgData name="Mihály Katona" userId="40da57c3a14b48cd" providerId="LiveId" clId="{300112D1-2C60-43F3-98F8-471E60ADD58D}" dt="2024-10-24T12:41:35.290" v="301" actId="478"/>
          <ac:inkMkLst>
            <pc:docMk/>
            <pc:sldMk cId="3564822833" sldId="314"/>
            <ac:inkMk id="22" creationId="{3144156A-5E2D-D800-F88E-0B653CDA2F7C}"/>
          </ac:inkMkLst>
        </pc:inkChg>
        <pc:inkChg chg="add mod">
          <ac:chgData name="Mihály Katona" userId="40da57c3a14b48cd" providerId="LiveId" clId="{300112D1-2C60-43F3-98F8-471E60ADD58D}" dt="2024-10-24T13:24:18.764" v="891"/>
          <ac:inkMkLst>
            <pc:docMk/>
            <pc:sldMk cId="3564822833" sldId="314"/>
            <ac:inkMk id="29" creationId="{879682B2-0FB0-0DA0-319C-9F47714A871C}"/>
          </ac:inkMkLst>
        </pc:inkChg>
        <pc:inkChg chg="add mod">
          <ac:chgData name="Mihály Katona" userId="40da57c3a14b48cd" providerId="LiveId" clId="{300112D1-2C60-43F3-98F8-471E60ADD58D}" dt="2024-10-24T13:24:18.764" v="891"/>
          <ac:inkMkLst>
            <pc:docMk/>
            <pc:sldMk cId="3564822833" sldId="314"/>
            <ac:inkMk id="32" creationId="{880B431F-DBD3-897C-E8DD-97D88012D0BB}"/>
          </ac:inkMkLst>
        </pc:inkChg>
        <pc:inkChg chg="del">
          <ac:chgData name="Mihály Katona" userId="40da57c3a14b48cd" providerId="LiveId" clId="{300112D1-2C60-43F3-98F8-471E60ADD58D}" dt="2024-10-24T12:41:38.295" v="304" actId="478"/>
          <ac:inkMkLst>
            <pc:docMk/>
            <pc:sldMk cId="3564822833" sldId="314"/>
            <ac:inkMk id="34" creationId="{F2D3DFBE-6EF5-331C-4D8E-BCFBFCD54190}"/>
          </ac:inkMkLst>
        </pc:inkChg>
        <pc:inkChg chg="del">
          <ac:chgData name="Mihály Katona" userId="40da57c3a14b48cd" providerId="LiveId" clId="{300112D1-2C60-43F3-98F8-471E60ADD58D}" dt="2024-10-24T12:41:40.099" v="307" actId="478"/>
          <ac:inkMkLst>
            <pc:docMk/>
            <pc:sldMk cId="3564822833" sldId="314"/>
            <ac:inkMk id="35" creationId="{AF29F5EA-75B1-16E6-F45A-6A49B08C14FA}"/>
          </ac:inkMkLst>
        </pc:inkChg>
        <pc:inkChg chg="add del mod">
          <ac:chgData name="Mihály Katona" userId="40da57c3a14b48cd" providerId="LiveId" clId="{300112D1-2C60-43F3-98F8-471E60ADD58D}" dt="2024-10-24T13:14:20.314" v="689"/>
          <ac:inkMkLst>
            <pc:docMk/>
            <pc:sldMk cId="3564822833" sldId="314"/>
            <ac:inkMk id="46" creationId="{A80D9F91-0A1D-3597-9643-0FC66478903F}"/>
          </ac:inkMkLst>
        </pc:inkChg>
        <pc:inkChg chg="add del mod">
          <ac:chgData name="Mihály Katona" userId="40da57c3a14b48cd" providerId="LiveId" clId="{300112D1-2C60-43F3-98F8-471E60ADD58D}" dt="2024-10-24T13:14:20.314" v="690"/>
          <ac:inkMkLst>
            <pc:docMk/>
            <pc:sldMk cId="3564822833" sldId="314"/>
            <ac:inkMk id="50" creationId="{00FF2652-0627-97D5-6B22-762BFD46D2D9}"/>
          </ac:inkMkLst>
        </pc:inkChg>
        <pc:inkChg chg="add del mod">
          <ac:chgData name="Mihály Katona" userId="40da57c3a14b48cd" providerId="LiveId" clId="{300112D1-2C60-43F3-98F8-471E60ADD58D}" dt="2024-10-24T13:14:20.314" v="693"/>
          <ac:inkMkLst>
            <pc:docMk/>
            <pc:sldMk cId="3564822833" sldId="314"/>
            <ac:inkMk id="58" creationId="{ED82922B-D967-0DA0-F6B7-AF056C96658D}"/>
          </ac:inkMkLst>
        </pc:inkChg>
        <pc:inkChg chg="add del">
          <ac:chgData name="Mihály Katona" userId="40da57c3a14b48cd" providerId="LiveId" clId="{300112D1-2C60-43F3-98F8-471E60ADD58D}" dt="2024-10-24T12:47:13.130" v="336" actId="9405"/>
          <ac:inkMkLst>
            <pc:docMk/>
            <pc:sldMk cId="3564822833" sldId="314"/>
            <ac:inkMk id="60" creationId="{62F95742-1635-5D8E-34F0-87705C91EBA2}"/>
          </ac:inkMkLst>
        </pc:inkChg>
        <pc:inkChg chg="add del">
          <ac:chgData name="Mihály Katona" userId="40da57c3a14b48cd" providerId="LiveId" clId="{300112D1-2C60-43F3-98F8-471E60ADD58D}" dt="2024-10-24T12:47:19.572" v="340" actId="9405"/>
          <ac:inkMkLst>
            <pc:docMk/>
            <pc:sldMk cId="3564822833" sldId="314"/>
            <ac:inkMk id="61" creationId="{88BF895A-F6CB-1F66-2547-3D62E08B9707}"/>
          </ac:inkMkLst>
        </pc:inkChg>
        <pc:inkChg chg="add del">
          <ac:chgData name="Mihály Katona" userId="40da57c3a14b48cd" providerId="LiveId" clId="{300112D1-2C60-43F3-98F8-471E60ADD58D}" dt="2024-10-24T12:47:18.552" v="339" actId="9405"/>
          <ac:inkMkLst>
            <pc:docMk/>
            <pc:sldMk cId="3564822833" sldId="314"/>
            <ac:inkMk id="62" creationId="{2B4C9D83-BC69-930F-6782-D2D7E2BD3ED3}"/>
          </ac:inkMkLst>
        </pc:inkChg>
        <pc:inkChg chg="add del mod">
          <ac:chgData name="Mihály Katona" userId="40da57c3a14b48cd" providerId="LiveId" clId="{300112D1-2C60-43F3-98F8-471E60ADD58D}" dt="2024-10-24T12:47:31.725" v="348" actId="9405"/>
          <ac:inkMkLst>
            <pc:docMk/>
            <pc:sldMk cId="3564822833" sldId="314"/>
            <ac:inkMk id="63" creationId="{18FAE135-DDCD-4A33-F04A-1B4DA5740D7F}"/>
          </ac:inkMkLst>
        </pc:inkChg>
        <pc:inkChg chg="add del mod">
          <ac:chgData name="Mihály Katona" userId="40da57c3a14b48cd" providerId="LiveId" clId="{300112D1-2C60-43F3-98F8-471E60ADD58D}" dt="2024-10-24T12:47:31.361" v="347"/>
          <ac:inkMkLst>
            <pc:docMk/>
            <pc:sldMk cId="3564822833" sldId="314"/>
            <ac:inkMk id="64" creationId="{DB7A90A5-A365-1097-2DA6-7E51769AD529}"/>
          </ac:inkMkLst>
        </pc:inkChg>
        <pc:inkChg chg="add del">
          <ac:chgData name="Mihály Katona" userId="40da57c3a14b48cd" providerId="LiveId" clId="{300112D1-2C60-43F3-98F8-471E60ADD58D}" dt="2024-10-24T12:47:30.822" v="344" actId="9405"/>
          <ac:inkMkLst>
            <pc:docMk/>
            <pc:sldMk cId="3564822833" sldId="314"/>
            <ac:inkMk id="65" creationId="{67E46B4E-A130-AF72-EBA9-3DD45024A62A}"/>
          </ac:inkMkLst>
        </pc:inkChg>
        <pc:inkChg chg="add mod">
          <ac:chgData name="Mihály Katona" userId="40da57c3a14b48cd" providerId="LiveId" clId="{300112D1-2C60-43F3-98F8-471E60ADD58D}" dt="2024-10-24T13:18:46.689" v="829"/>
          <ac:inkMkLst>
            <pc:docMk/>
            <pc:sldMk cId="3564822833" sldId="314"/>
            <ac:inkMk id="67" creationId="{9E4E48A7-2A71-28BA-5A54-8B1BCACDDCAC}"/>
          </ac:inkMkLst>
        </pc:inkChg>
        <pc:inkChg chg="add mod">
          <ac:chgData name="Mihály Katona" userId="40da57c3a14b48cd" providerId="LiveId" clId="{300112D1-2C60-43F3-98F8-471E60ADD58D}" dt="2024-10-24T13:18:46.689" v="829"/>
          <ac:inkMkLst>
            <pc:docMk/>
            <pc:sldMk cId="3564822833" sldId="314"/>
            <ac:inkMk id="68" creationId="{41B0480C-C31D-84EC-1A1E-B2976FAAD96A}"/>
          </ac:inkMkLst>
        </pc:inkChg>
        <pc:inkChg chg="add mod">
          <ac:chgData name="Mihály Katona" userId="40da57c3a14b48cd" providerId="LiveId" clId="{300112D1-2C60-43F3-98F8-471E60ADD58D}" dt="2024-10-24T13:18:46.689" v="829"/>
          <ac:inkMkLst>
            <pc:docMk/>
            <pc:sldMk cId="3564822833" sldId="314"/>
            <ac:inkMk id="69" creationId="{4986BC99-12FE-BA53-8317-E4572F350176}"/>
          </ac:inkMkLst>
        </pc:inkChg>
        <pc:inkChg chg="add del mod">
          <ac:chgData name="Mihály Katona" userId="40da57c3a14b48cd" providerId="LiveId" clId="{300112D1-2C60-43F3-98F8-471E60ADD58D}" dt="2024-10-24T13:18:46.689" v="829"/>
          <ac:inkMkLst>
            <pc:docMk/>
            <pc:sldMk cId="3564822833" sldId="314"/>
            <ac:inkMk id="71" creationId="{27E58432-8C3F-C3D5-53F9-4035AAABCB8F}"/>
          </ac:inkMkLst>
        </pc:inkChg>
        <pc:inkChg chg="add mod">
          <ac:chgData name="Mihály Katona" userId="40da57c3a14b48cd" providerId="LiveId" clId="{300112D1-2C60-43F3-98F8-471E60ADD58D}" dt="2024-10-24T13:18:46.689" v="829"/>
          <ac:inkMkLst>
            <pc:docMk/>
            <pc:sldMk cId="3564822833" sldId="314"/>
            <ac:inkMk id="72" creationId="{8863A095-E81A-EF0A-CC6A-1D88E2AFAEE5}"/>
          </ac:inkMkLst>
        </pc:inkChg>
        <pc:inkChg chg="add del mod">
          <ac:chgData name="Mihály Katona" userId="40da57c3a14b48cd" providerId="LiveId" clId="{300112D1-2C60-43F3-98F8-471E60ADD58D}" dt="2024-10-24T13:14:20.314" v="688"/>
          <ac:inkMkLst>
            <pc:docMk/>
            <pc:sldMk cId="3564822833" sldId="314"/>
            <ac:inkMk id="74" creationId="{41B1DE29-90E1-F3EB-E297-0832B6DA344A}"/>
          </ac:inkMkLst>
        </pc:inkChg>
        <pc:inkChg chg="add del mod">
          <ac:chgData name="Mihály Katona" userId="40da57c3a14b48cd" providerId="LiveId" clId="{300112D1-2C60-43F3-98F8-471E60ADD58D}" dt="2024-10-24T13:14:20.314" v="691"/>
          <ac:inkMkLst>
            <pc:docMk/>
            <pc:sldMk cId="3564822833" sldId="314"/>
            <ac:inkMk id="75" creationId="{C78968EF-BE3B-E67D-4251-0D7ED732749C}"/>
          </ac:inkMkLst>
        </pc:inkChg>
        <pc:inkChg chg="add del mod">
          <ac:chgData name="Mihály Katona" userId="40da57c3a14b48cd" providerId="LiveId" clId="{300112D1-2C60-43F3-98F8-471E60ADD58D}" dt="2024-10-24T13:14:20.314" v="692"/>
          <ac:inkMkLst>
            <pc:docMk/>
            <pc:sldMk cId="3564822833" sldId="314"/>
            <ac:inkMk id="76" creationId="{7E864C6C-FF4C-C316-B5E1-6BB729518381}"/>
          </ac:inkMkLst>
        </pc:inkChg>
        <pc:inkChg chg="add del">
          <ac:chgData name="Mihály Katona" userId="40da57c3a14b48cd" providerId="LiveId" clId="{300112D1-2C60-43F3-98F8-471E60ADD58D}" dt="2024-10-24T12:47:53.943" v="361" actId="9405"/>
          <ac:inkMkLst>
            <pc:docMk/>
            <pc:sldMk cId="3564822833" sldId="314"/>
            <ac:inkMk id="78" creationId="{5BA2EB67-D6C0-AC2A-359A-EFF7EE02241A}"/>
          </ac:inkMkLst>
        </pc:inkChg>
        <pc:inkChg chg="add del">
          <ac:chgData name="Mihály Katona" userId="40da57c3a14b48cd" providerId="LiveId" clId="{300112D1-2C60-43F3-98F8-471E60ADD58D}" dt="2024-10-24T12:47:58.367" v="365" actId="9405"/>
          <ac:inkMkLst>
            <pc:docMk/>
            <pc:sldMk cId="3564822833" sldId="314"/>
            <ac:inkMk id="79" creationId="{C3D9BB20-9200-FED5-9DBF-DD86378A4717}"/>
          </ac:inkMkLst>
        </pc:inkChg>
        <pc:inkChg chg="add del">
          <ac:chgData name="Mihály Katona" userId="40da57c3a14b48cd" providerId="LiveId" clId="{300112D1-2C60-43F3-98F8-471E60ADD58D}" dt="2024-10-24T12:47:58.099" v="364" actId="9405"/>
          <ac:inkMkLst>
            <pc:docMk/>
            <pc:sldMk cId="3564822833" sldId="314"/>
            <ac:inkMk id="80" creationId="{90B2C5BE-65E8-350F-423C-0F07C4E8CBB0}"/>
          </ac:inkMkLst>
        </pc:inkChg>
        <pc:inkChg chg="add mod">
          <ac:chgData name="Mihály Katona" userId="40da57c3a14b48cd" providerId="LiveId" clId="{300112D1-2C60-43F3-98F8-471E60ADD58D}" dt="2024-10-24T12:48:03.364" v="368"/>
          <ac:inkMkLst>
            <pc:docMk/>
            <pc:sldMk cId="3564822833" sldId="314"/>
            <ac:inkMk id="81" creationId="{63650D66-E27C-0596-AFAE-E5E42CE14970}"/>
          </ac:inkMkLst>
        </pc:inkChg>
        <pc:inkChg chg="add mod">
          <ac:chgData name="Mihály Katona" userId="40da57c3a14b48cd" providerId="LiveId" clId="{300112D1-2C60-43F3-98F8-471E60ADD58D}" dt="2024-10-24T12:48:03.364" v="368"/>
          <ac:inkMkLst>
            <pc:docMk/>
            <pc:sldMk cId="3564822833" sldId="314"/>
            <ac:inkMk id="82" creationId="{75470E8F-E3D7-D56F-4E62-404C71D59D00}"/>
          </ac:inkMkLst>
        </pc:inkChg>
        <pc:inkChg chg="add del">
          <ac:chgData name="Mihály Katona" userId="40da57c3a14b48cd" providerId="LiveId" clId="{300112D1-2C60-43F3-98F8-471E60ADD58D}" dt="2024-10-24T12:54:37.595" v="466" actId="478"/>
          <ac:inkMkLst>
            <pc:docMk/>
            <pc:sldMk cId="3564822833" sldId="314"/>
            <ac:inkMk id="84" creationId="{6212A31F-711F-D5FC-655C-95A03B7A4A00}"/>
          </ac:inkMkLst>
        </pc:inkChg>
        <pc:inkChg chg="add mod">
          <ac:chgData name="Mihály Katona" userId="40da57c3a14b48cd" providerId="LiveId" clId="{300112D1-2C60-43F3-98F8-471E60ADD58D}" dt="2024-10-24T12:48:07.854" v="372"/>
          <ac:inkMkLst>
            <pc:docMk/>
            <pc:sldMk cId="3564822833" sldId="314"/>
            <ac:inkMk id="85" creationId="{659D4526-E515-5948-FB90-DB1985CAD31E}"/>
          </ac:inkMkLst>
        </pc:inkChg>
        <pc:inkChg chg="add mod">
          <ac:chgData name="Mihály Katona" userId="40da57c3a14b48cd" providerId="LiveId" clId="{300112D1-2C60-43F3-98F8-471E60ADD58D}" dt="2024-10-24T12:48:07.854" v="372"/>
          <ac:inkMkLst>
            <pc:docMk/>
            <pc:sldMk cId="3564822833" sldId="314"/>
            <ac:inkMk id="86" creationId="{CF652A5D-50B7-06B0-960B-44E0A5762B69}"/>
          </ac:inkMkLst>
        </pc:inkChg>
        <pc:inkChg chg="add mod">
          <ac:chgData name="Mihály Katona" userId="40da57c3a14b48cd" providerId="LiveId" clId="{300112D1-2C60-43F3-98F8-471E60ADD58D}" dt="2024-10-24T12:48:16.433" v="378"/>
          <ac:inkMkLst>
            <pc:docMk/>
            <pc:sldMk cId="3564822833" sldId="314"/>
            <ac:inkMk id="88" creationId="{99B28B73-C446-9FC3-7EB5-F2718FD7A34E}"/>
          </ac:inkMkLst>
        </pc:inkChg>
        <pc:inkChg chg="add mod">
          <ac:chgData name="Mihály Katona" userId="40da57c3a14b48cd" providerId="LiveId" clId="{300112D1-2C60-43F3-98F8-471E60ADD58D}" dt="2024-10-24T12:48:16.433" v="378"/>
          <ac:inkMkLst>
            <pc:docMk/>
            <pc:sldMk cId="3564822833" sldId="314"/>
            <ac:inkMk id="89" creationId="{569E1631-0505-96E4-52F2-F2D734A39FCD}"/>
          </ac:inkMkLst>
        </pc:inkChg>
        <pc:inkChg chg="add mod">
          <ac:chgData name="Mihály Katona" userId="40da57c3a14b48cd" providerId="LiveId" clId="{300112D1-2C60-43F3-98F8-471E60ADD58D}" dt="2024-10-24T12:48:16.433" v="378"/>
          <ac:inkMkLst>
            <pc:docMk/>
            <pc:sldMk cId="3564822833" sldId="314"/>
            <ac:inkMk id="90" creationId="{81E30717-6462-2B5D-9C8B-B8610E7076CB}"/>
          </ac:inkMkLst>
        </pc:inkChg>
        <pc:inkChg chg="add mod">
          <ac:chgData name="Mihály Katona" userId="40da57c3a14b48cd" providerId="LiveId" clId="{300112D1-2C60-43F3-98F8-471E60ADD58D}" dt="2024-10-24T12:48:16.433" v="378"/>
          <ac:inkMkLst>
            <pc:docMk/>
            <pc:sldMk cId="3564822833" sldId="314"/>
            <ac:inkMk id="91" creationId="{800224BF-2D78-9196-948A-325C5AE16DCF}"/>
          </ac:inkMkLst>
        </pc:inkChg>
        <pc:inkChg chg="add del">
          <ac:chgData name="Mihály Katona" userId="40da57c3a14b48cd" providerId="LiveId" clId="{300112D1-2C60-43F3-98F8-471E60ADD58D}" dt="2024-10-24T12:54:34.599" v="463" actId="478"/>
          <ac:inkMkLst>
            <pc:docMk/>
            <pc:sldMk cId="3564822833" sldId="314"/>
            <ac:inkMk id="92" creationId="{BC6F5910-7101-B26D-C201-799D4A7BCF6D}"/>
          </ac:inkMkLst>
        </pc:inkChg>
        <pc:inkChg chg="add mod">
          <ac:chgData name="Mihály Katona" userId="40da57c3a14b48cd" providerId="LiveId" clId="{300112D1-2C60-43F3-98F8-471E60ADD58D}" dt="2024-10-24T12:48:20.962" v="381"/>
          <ac:inkMkLst>
            <pc:docMk/>
            <pc:sldMk cId="3564822833" sldId="314"/>
            <ac:inkMk id="94" creationId="{27F6FEEC-E117-8277-F372-42A8ECE1AFC5}"/>
          </ac:inkMkLst>
        </pc:inkChg>
        <pc:inkChg chg="add mod">
          <ac:chgData name="Mihály Katona" userId="40da57c3a14b48cd" providerId="LiveId" clId="{300112D1-2C60-43F3-98F8-471E60ADD58D}" dt="2024-10-24T12:48:20.962" v="381"/>
          <ac:inkMkLst>
            <pc:docMk/>
            <pc:sldMk cId="3564822833" sldId="314"/>
            <ac:inkMk id="95" creationId="{BFDE8B05-254D-CEAA-AE13-5BBBF400C275}"/>
          </ac:inkMkLst>
        </pc:inkChg>
        <pc:inkChg chg="add mod">
          <ac:chgData name="Mihály Katona" userId="40da57c3a14b48cd" providerId="LiveId" clId="{300112D1-2C60-43F3-98F8-471E60ADD58D}" dt="2024-10-24T12:51:09.005" v="440"/>
          <ac:inkMkLst>
            <pc:docMk/>
            <pc:sldMk cId="3564822833" sldId="314"/>
            <ac:inkMk id="97" creationId="{99ED5531-CD54-350D-94D7-6A9ADE810B4F}"/>
          </ac:inkMkLst>
        </pc:inkChg>
        <pc:inkChg chg="add mod">
          <ac:chgData name="Mihály Katona" userId="40da57c3a14b48cd" providerId="LiveId" clId="{300112D1-2C60-43F3-98F8-471E60ADD58D}" dt="2024-10-24T12:51:09.005" v="440"/>
          <ac:inkMkLst>
            <pc:docMk/>
            <pc:sldMk cId="3564822833" sldId="314"/>
            <ac:inkMk id="98" creationId="{1F4B88ED-842D-0804-4473-E5E1CD311D50}"/>
          </ac:inkMkLst>
        </pc:inkChg>
        <pc:inkChg chg="add mod">
          <ac:chgData name="Mihály Katona" userId="40da57c3a14b48cd" providerId="LiveId" clId="{300112D1-2C60-43F3-98F8-471E60ADD58D}" dt="2024-10-24T12:51:09.005" v="440"/>
          <ac:inkMkLst>
            <pc:docMk/>
            <pc:sldMk cId="3564822833" sldId="314"/>
            <ac:inkMk id="99" creationId="{B9A1D979-0056-EF54-8447-FAF716A89C0B}"/>
          </ac:inkMkLst>
        </pc:inkChg>
        <pc:inkChg chg="add del mod">
          <ac:chgData name="Mihály Katona" userId="40da57c3a14b48cd" providerId="LiveId" clId="{300112D1-2C60-43F3-98F8-471E60ADD58D}" dt="2024-10-24T12:49:10.503" v="400"/>
          <ac:inkMkLst>
            <pc:docMk/>
            <pc:sldMk cId="3564822833" sldId="314"/>
            <ac:inkMk id="100" creationId="{A613105F-872A-0ED2-11C0-5173DD7D5EFE}"/>
          </ac:inkMkLst>
        </pc:inkChg>
        <pc:inkChg chg="add del mod">
          <ac:chgData name="Mihály Katona" userId="40da57c3a14b48cd" providerId="LiveId" clId="{300112D1-2C60-43F3-98F8-471E60ADD58D}" dt="2024-10-24T12:49:10.202" v="398" actId="9405"/>
          <ac:inkMkLst>
            <pc:docMk/>
            <pc:sldMk cId="3564822833" sldId="314"/>
            <ac:inkMk id="102" creationId="{B74DECA3-01CF-8F76-ADFC-CEFA332E5DAA}"/>
          </ac:inkMkLst>
        </pc:inkChg>
        <pc:inkChg chg="add del mod">
          <ac:chgData name="Mihály Katona" userId="40da57c3a14b48cd" providerId="LiveId" clId="{300112D1-2C60-43F3-98F8-471E60ADD58D}" dt="2024-10-24T12:49:09.918" v="397" actId="9405"/>
          <ac:inkMkLst>
            <pc:docMk/>
            <pc:sldMk cId="3564822833" sldId="314"/>
            <ac:inkMk id="103" creationId="{8710EAD1-BE50-565A-B8B8-9A620582CAB6}"/>
          </ac:inkMkLst>
        </pc:inkChg>
        <pc:inkChg chg="add del mod">
          <ac:chgData name="Mihály Katona" userId="40da57c3a14b48cd" providerId="LiveId" clId="{300112D1-2C60-43F3-98F8-471E60ADD58D}" dt="2024-10-24T12:49:05.923" v="392"/>
          <ac:inkMkLst>
            <pc:docMk/>
            <pc:sldMk cId="3564822833" sldId="314"/>
            <ac:inkMk id="104" creationId="{E1E66FAF-2580-B3D0-222A-0471C64616D1}"/>
          </ac:inkMkLst>
        </pc:inkChg>
        <pc:inkChg chg="add del mod">
          <ac:chgData name="Mihály Katona" userId="40da57c3a14b48cd" providerId="LiveId" clId="{300112D1-2C60-43F3-98F8-471E60ADD58D}" dt="2024-10-24T12:49:09.713" v="396"/>
          <ac:inkMkLst>
            <pc:docMk/>
            <pc:sldMk cId="3564822833" sldId="314"/>
            <ac:inkMk id="106" creationId="{3EBC4ACE-63B9-21A6-B6DB-41E9EE143CCB}"/>
          </ac:inkMkLst>
        </pc:inkChg>
        <pc:inkChg chg="add del mod">
          <ac:chgData name="Mihály Katona" userId="40da57c3a14b48cd" providerId="LiveId" clId="{300112D1-2C60-43F3-98F8-471E60ADD58D}" dt="2024-10-24T12:54:38.925" v="468" actId="478"/>
          <ac:inkMkLst>
            <pc:docMk/>
            <pc:sldMk cId="3564822833" sldId="314"/>
            <ac:inkMk id="108" creationId="{65CFDC65-FD2C-52A2-61CA-43D38DF0E7E7}"/>
          </ac:inkMkLst>
        </pc:inkChg>
        <pc:inkChg chg="add del mod">
          <ac:chgData name="Mihály Katona" userId="40da57c3a14b48cd" providerId="LiveId" clId="{300112D1-2C60-43F3-98F8-471E60ADD58D}" dt="2024-10-24T13:18:51.596" v="846"/>
          <ac:inkMkLst>
            <pc:docMk/>
            <pc:sldMk cId="3564822833" sldId="314"/>
            <ac:inkMk id="110" creationId="{11EA1EB6-5CC7-948B-EE73-F0F8AF6EF9C8}"/>
          </ac:inkMkLst>
        </pc:inkChg>
        <pc:inkChg chg="add del mod">
          <ac:chgData name="Mihály Katona" userId="40da57c3a14b48cd" providerId="LiveId" clId="{300112D1-2C60-43F3-98F8-471E60ADD58D}" dt="2024-10-24T13:18:51.596" v="846"/>
          <ac:inkMkLst>
            <pc:docMk/>
            <pc:sldMk cId="3564822833" sldId="314"/>
            <ac:inkMk id="111" creationId="{156E9A02-6832-8854-03EE-689FC6E2082C}"/>
          </ac:inkMkLst>
        </pc:inkChg>
        <pc:inkChg chg="add del mod">
          <ac:chgData name="Mihály Katona" userId="40da57c3a14b48cd" providerId="LiveId" clId="{300112D1-2C60-43F3-98F8-471E60ADD58D}" dt="2024-10-24T13:18:51.596" v="846"/>
          <ac:inkMkLst>
            <pc:docMk/>
            <pc:sldMk cId="3564822833" sldId="314"/>
            <ac:inkMk id="112" creationId="{92505747-2441-F3CA-A6DC-8FBBDC1D7BFC}"/>
          </ac:inkMkLst>
        </pc:inkChg>
        <pc:inkChg chg="add mod">
          <ac:chgData name="Mihály Katona" userId="40da57c3a14b48cd" providerId="LiveId" clId="{300112D1-2C60-43F3-98F8-471E60ADD58D}" dt="2024-10-24T12:49:34.187" v="415"/>
          <ac:inkMkLst>
            <pc:docMk/>
            <pc:sldMk cId="3564822833" sldId="314"/>
            <ac:inkMk id="114" creationId="{55827207-E3E7-A560-B954-53D69A621259}"/>
          </ac:inkMkLst>
        </pc:inkChg>
        <pc:inkChg chg="add mod">
          <ac:chgData name="Mihály Katona" userId="40da57c3a14b48cd" providerId="LiveId" clId="{300112D1-2C60-43F3-98F8-471E60ADD58D}" dt="2024-10-24T12:49:34.187" v="415"/>
          <ac:inkMkLst>
            <pc:docMk/>
            <pc:sldMk cId="3564822833" sldId="314"/>
            <ac:inkMk id="115" creationId="{0ED731E2-41A9-A535-AC8F-D82D34C44FFB}"/>
          </ac:inkMkLst>
        </pc:inkChg>
        <pc:inkChg chg="add mod">
          <ac:chgData name="Mihály Katona" userId="40da57c3a14b48cd" providerId="LiveId" clId="{300112D1-2C60-43F3-98F8-471E60ADD58D}" dt="2024-10-24T12:49:34.187" v="415"/>
          <ac:inkMkLst>
            <pc:docMk/>
            <pc:sldMk cId="3564822833" sldId="314"/>
            <ac:inkMk id="117" creationId="{13C73475-FAC9-AEAB-A890-ACF2A23DCABE}"/>
          </ac:inkMkLst>
        </pc:inkChg>
        <pc:inkChg chg="add mod">
          <ac:chgData name="Mihály Katona" userId="40da57c3a14b48cd" providerId="LiveId" clId="{300112D1-2C60-43F3-98F8-471E60ADD58D}" dt="2024-10-24T12:49:34.187" v="415"/>
          <ac:inkMkLst>
            <pc:docMk/>
            <pc:sldMk cId="3564822833" sldId="314"/>
            <ac:inkMk id="118" creationId="{3040260B-4178-CEDD-DFBF-3A10AE15572F}"/>
          </ac:inkMkLst>
        </pc:inkChg>
        <pc:inkChg chg="add mod">
          <ac:chgData name="Mihály Katona" userId="40da57c3a14b48cd" providerId="LiveId" clId="{300112D1-2C60-43F3-98F8-471E60ADD58D}" dt="2024-10-24T12:49:34.187" v="415"/>
          <ac:inkMkLst>
            <pc:docMk/>
            <pc:sldMk cId="3564822833" sldId="314"/>
            <ac:inkMk id="120" creationId="{BF6A5687-1E44-F9FA-2031-6D4214EF9AC4}"/>
          </ac:inkMkLst>
        </pc:inkChg>
        <pc:inkChg chg="add mod">
          <ac:chgData name="Mihály Katona" userId="40da57c3a14b48cd" providerId="LiveId" clId="{300112D1-2C60-43F3-98F8-471E60ADD58D}" dt="2024-10-24T12:49:34.187" v="415"/>
          <ac:inkMkLst>
            <pc:docMk/>
            <pc:sldMk cId="3564822833" sldId="314"/>
            <ac:inkMk id="121" creationId="{F1E98630-97FF-0EF7-8170-97D8FDA13B30}"/>
          </ac:inkMkLst>
        </pc:inkChg>
        <pc:inkChg chg="add del">
          <ac:chgData name="Mihály Katona" userId="40da57c3a14b48cd" providerId="LiveId" clId="{300112D1-2C60-43F3-98F8-471E60ADD58D}" dt="2024-10-24T12:49:39.790" v="417" actId="9405"/>
          <ac:inkMkLst>
            <pc:docMk/>
            <pc:sldMk cId="3564822833" sldId="314"/>
            <ac:inkMk id="123" creationId="{315EED88-0D4B-7F48-902B-0E92055BF4B0}"/>
          </ac:inkMkLst>
        </pc:inkChg>
        <pc:inkChg chg="add mod">
          <ac:chgData name="Mihály Katona" userId="40da57c3a14b48cd" providerId="LiveId" clId="{300112D1-2C60-43F3-98F8-471E60ADD58D}" dt="2024-10-24T12:49:49.278" v="424"/>
          <ac:inkMkLst>
            <pc:docMk/>
            <pc:sldMk cId="3564822833" sldId="314"/>
            <ac:inkMk id="124" creationId="{52FF914B-3120-2340-10DB-BBBDD0C09D89}"/>
          </ac:inkMkLst>
        </pc:inkChg>
        <pc:inkChg chg="add mod">
          <ac:chgData name="Mihály Katona" userId="40da57c3a14b48cd" providerId="LiveId" clId="{300112D1-2C60-43F3-98F8-471E60ADD58D}" dt="2024-10-24T12:49:49.278" v="424"/>
          <ac:inkMkLst>
            <pc:docMk/>
            <pc:sldMk cId="3564822833" sldId="314"/>
            <ac:inkMk id="125" creationId="{FC4C18D2-496F-F677-D180-22154E65A93D}"/>
          </ac:inkMkLst>
        </pc:inkChg>
        <pc:inkChg chg="add mod">
          <ac:chgData name="Mihály Katona" userId="40da57c3a14b48cd" providerId="LiveId" clId="{300112D1-2C60-43F3-98F8-471E60ADD58D}" dt="2024-10-24T12:49:49.278" v="424"/>
          <ac:inkMkLst>
            <pc:docMk/>
            <pc:sldMk cId="3564822833" sldId="314"/>
            <ac:inkMk id="127" creationId="{EE8B1BC2-D353-D7B7-729C-24240E1E6BFE}"/>
          </ac:inkMkLst>
        </pc:inkChg>
        <pc:inkChg chg="add mod">
          <ac:chgData name="Mihály Katona" userId="40da57c3a14b48cd" providerId="LiveId" clId="{300112D1-2C60-43F3-98F8-471E60ADD58D}" dt="2024-10-24T12:49:49.278" v="424"/>
          <ac:inkMkLst>
            <pc:docMk/>
            <pc:sldMk cId="3564822833" sldId="314"/>
            <ac:inkMk id="128" creationId="{C3429202-20DD-685C-0AB0-73DBA16A9FB4}"/>
          </ac:inkMkLst>
        </pc:inkChg>
        <pc:inkChg chg="add mod">
          <ac:chgData name="Mihály Katona" userId="40da57c3a14b48cd" providerId="LiveId" clId="{300112D1-2C60-43F3-98F8-471E60ADD58D}" dt="2024-10-24T12:49:49.278" v="424"/>
          <ac:inkMkLst>
            <pc:docMk/>
            <pc:sldMk cId="3564822833" sldId="314"/>
            <ac:inkMk id="129" creationId="{1C8BD3B7-28C6-D5BB-2835-80025F1C45D9}"/>
          </ac:inkMkLst>
        </pc:inkChg>
        <pc:inkChg chg="add del">
          <ac:chgData name="Mihály Katona" userId="40da57c3a14b48cd" providerId="LiveId" clId="{300112D1-2C60-43F3-98F8-471E60ADD58D}" dt="2024-10-24T12:55:22.382" v="496" actId="478"/>
          <ac:inkMkLst>
            <pc:docMk/>
            <pc:sldMk cId="3564822833" sldId="314"/>
            <ac:inkMk id="131" creationId="{2B4D1A05-589E-6400-3977-3F00950FD2D9}"/>
          </ac:inkMkLst>
        </pc:inkChg>
        <pc:inkChg chg="add mod">
          <ac:chgData name="Mihály Katona" userId="40da57c3a14b48cd" providerId="LiveId" clId="{300112D1-2C60-43F3-98F8-471E60ADD58D}" dt="2024-10-24T12:50:03.578" v="430"/>
          <ac:inkMkLst>
            <pc:docMk/>
            <pc:sldMk cId="3564822833" sldId="314"/>
            <ac:inkMk id="132" creationId="{71D6FCD3-916D-F6CA-DB3B-8988BDB26859}"/>
          </ac:inkMkLst>
        </pc:inkChg>
        <pc:inkChg chg="add mod">
          <ac:chgData name="Mihály Katona" userId="40da57c3a14b48cd" providerId="LiveId" clId="{300112D1-2C60-43F3-98F8-471E60ADD58D}" dt="2024-10-24T12:50:03.578" v="430"/>
          <ac:inkMkLst>
            <pc:docMk/>
            <pc:sldMk cId="3564822833" sldId="314"/>
            <ac:inkMk id="133" creationId="{344CC5AD-6322-DC3F-94FA-00B06BDCAD0E}"/>
          </ac:inkMkLst>
        </pc:inkChg>
        <pc:inkChg chg="add mod">
          <ac:chgData name="Mihály Katona" userId="40da57c3a14b48cd" providerId="LiveId" clId="{300112D1-2C60-43F3-98F8-471E60ADD58D}" dt="2024-10-24T12:50:03.578" v="430"/>
          <ac:inkMkLst>
            <pc:docMk/>
            <pc:sldMk cId="3564822833" sldId="314"/>
            <ac:inkMk id="135" creationId="{7C63B7C0-7144-0004-7C13-30FA6485BB49}"/>
          </ac:inkMkLst>
        </pc:inkChg>
        <pc:inkChg chg="add mod">
          <ac:chgData name="Mihály Katona" userId="40da57c3a14b48cd" providerId="LiveId" clId="{300112D1-2C60-43F3-98F8-471E60ADD58D}" dt="2024-10-24T12:50:16.315" v="437"/>
          <ac:inkMkLst>
            <pc:docMk/>
            <pc:sldMk cId="3564822833" sldId="314"/>
            <ac:inkMk id="137" creationId="{BFC982E8-D939-C3B0-ABA3-FB75338B69E0}"/>
          </ac:inkMkLst>
        </pc:inkChg>
        <pc:inkChg chg="add mod">
          <ac:chgData name="Mihály Katona" userId="40da57c3a14b48cd" providerId="LiveId" clId="{300112D1-2C60-43F3-98F8-471E60ADD58D}" dt="2024-10-24T12:50:16.315" v="437"/>
          <ac:inkMkLst>
            <pc:docMk/>
            <pc:sldMk cId="3564822833" sldId="314"/>
            <ac:inkMk id="138" creationId="{76643A1F-4FCB-F3AA-ADD5-872B355763E9}"/>
          </ac:inkMkLst>
        </pc:inkChg>
        <pc:inkChg chg="add mod">
          <ac:chgData name="Mihály Katona" userId="40da57c3a14b48cd" providerId="LiveId" clId="{300112D1-2C60-43F3-98F8-471E60ADD58D}" dt="2024-10-24T12:50:16.315" v="437"/>
          <ac:inkMkLst>
            <pc:docMk/>
            <pc:sldMk cId="3564822833" sldId="314"/>
            <ac:inkMk id="139" creationId="{972E2AD5-3EAB-6D11-C562-C0326C5954CC}"/>
          </ac:inkMkLst>
        </pc:inkChg>
        <pc:inkChg chg="add mod">
          <ac:chgData name="Mihály Katona" userId="40da57c3a14b48cd" providerId="LiveId" clId="{300112D1-2C60-43F3-98F8-471E60ADD58D}" dt="2024-10-24T12:50:16.315" v="437"/>
          <ac:inkMkLst>
            <pc:docMk/>
            <pc:sldMk cId="3564822833" sldId="314"/>
            <ac:inkMk id="140" creationId="{B5422821-98F0-0312-06D9-989CBF9FCFBC}"/>
          </ac:inkMkLst>
        </pc:inkChg>
        <pc:inkChg chg="add mod">
          <ac:chgData name="Mihály Katona" userId="40da57c3a14b48cd" providerId="LiveId" clId="{300112D1-2C60-43F3-98F8-471E60ADD58D}" dt="2024-10-24T12:50:16.315" v="437"/>
          <ac:inkMkLst>
            <pc:docMk/>
            <pc:sldMk cId="3564822833" sldId="314"/>
            <ac:inkMk id="141" creationId="{4728FA81-B3B5-989E-DDA7-BAE9AE4557AF}"/>
          </ac:inkMkLst>
        </pc:inkChg>
        <pc:inkChg chg="add mod">
          <ac:chgData name="Mihály Katona" userId="40da57c3a14b48cd" providerId="LiveId" clId="{300112D1-2C60-43F3-98F8-471E60ADD58D}" dt="2024-10-24T12:50:16.315" v="437"/>
          <ac:inkMkLst>
            <pc:docMk/>
            <pc:sldMk cId="3564822833" sldId="314"/>
            <ac:inkMk id="142" creationId="{E6EC9A8F-9A77-E828-D7BF-E340FB5C64D0}"/>
          </ac:inkMkLst>
        </pc:inkChg>
        <pc:inkChg chg="add mod">
          <ac:chgData name="Mihály Katona" userId="40da57c3a14b48cd" providerId="LiveId" clId="{300112D1-2C60-43F3-98F8-471E60ADD58D}" dt="2024-10-24T12:51:09.005" v="440"/>
          <ac:inkMkLst>
            <pc:docMk/>
            <pc:sldMk cId="3564822833" sldId="314"/>
            <ac:inkMk id="144" creationId="{58FB1790-5A7A-FEB2-56CA-E8BD0E079A9A}"/>
          </ac:inkMkLst>
        </pc:inkChg>
        <pc:inkChg chg="add mod">
          <ac:chgData name="Mihály Katona" userId="40da57c3a14b48cd" providerId="LiveId" clId="{300112D1-2C60-43F3-98F8-471E60ADD58D}" dt="2024-10-24T12:51:09.005" v="440"/>
          <ac:inkMkLst>
            <pc:docMk/>
            <pc:sldMk cId="3564822833" sldId="314"/>
            <ac:inkMk id="145" creationId="{8A6EBAA2-45CE-B90F-B6FA-A18BE5D380D0}"/>
          </ac:inkMkLst>
        </pc:inkChg>
        <pc:inkChg chg="add mod">
          <ac:chgData name="Mihály Katona" userId="40da57c3a14b48cd" providerId="LiveId" clId="{300112D1-2C60-43F3-98F8-471E60ADD58D}" dt="2024-10-24T12:51:12.950" v="443"/>
          <ac:inkMkLst>
            <pc:docMk/>
            <pc:sldMk cId="3564822833" sldId="314"/>
            <ac:inkMk id="147" creationId="{C272BA0B-3158-5A1B-2875-AD2EBA29DEEB}"/>
          </ac:inkMkLst>
        </pc:inkChg>
        <pc:inkChg chg="add mod">
          <ac:chgData name="Mihály Katona" userId="40da57c3a14b48cd" providerId="LiveId" clId="{300112D1-2C60-43F3-98F8-471E60ADD58D}" dt="2024-10-24T12:51:12.950" v="443"/>
          <ac:inkMkLst>
            <pc:docMk/>
            <pc:sldMk cId="3564822833" sldId="314"/>
            <ac:inkMk id="148" creationId="{459D0BCB-23CF-3854-008B-8803C54A4268}"/>
          </ac:inkMkLst>
        </pc:inkChg>
        <pc:inkChg chg="add mod">
          <ac:chgData name="Mihály Katona" userId="40da57c3a14b48cd" providerId="LiveId" clId="{300112D1-2C60-43F3-98F8-471E60ADD58D}" dt="2024-10-24T12:51:17.447" v="448"/>
          <ac:inkMkLst>
            <pc:docMk/>
            <pc:sldMk cId="3564822833" sldId="314"/>
            <ac:inkMk id="150" creationId="{46347260-A06D-57D2-2FED-A8ACDA345971}"/>
          </ac:inkMkLst>
        </pc:inkChg>
        <pc:inkChg chg="add mod">
          <ac:chgData name="Mihály Katona" userId="40da57c3a14b48cd" providerId="LiveId" clId="{300112D1-2C60-43F3-98F8-471E60ADD58D}" dt="2024-10-24T12:51:17.447" v="448"/>
          <ac:inkMkLst>
            <pc:docMk/>
            <pc:sldMk cId="3564822833" sldId="314"/>
            <ac:inkMk id="151" creationId="{2C7D86CD-CD26-472A-394F-CF2A1BC9A1ED}"/>
          </ac:inkMkLst>
        </pc:inkChg>
        <pc:inkChg chg="add mod">
          <ac:chgData name="Mihály Katona" userId="40da57c3a14b48cd" providerId="LiveId" clId="{300112D1-2C60-43F3-98F8-471E60ADD58D}" dt="2024-10-24T12:51:17.447" v="448"/>
          <ac:inkMkLst>
            <pc:docMk/>
            <pc:sldMk cId="3564822833" sldId="314"/>
            <ac:inkMk id="152" creationId="{20147057-031E-FF81-F3F8-F8D76EBEC8D8}"/>
          </ac:inkMkLst>
        </pc:inkChg>
        <pc:inkChg chg="add mod">
          <ac:chgData name="Mihály Katona" userId="40da57c3a14b48cd" providerId="LiveId" clId="{300112D1-2C60-43F3-98F8-471E60ADD58D}" dt="2024-10-24T12:51:17.447" v="448"/>
          <ac:inkMkLst>
            <pc:docMk/>
            <pc:sldMk cId="3564822833" sldId="314"/>
            <ac:inkMk id="153" creationId="{536E2127-783B-FFD3-424F-870885A69E9E}"/>
          </ac:inkMkLst>
        </pc:inkChg>
        <pc:inkChg chg="add mod">
          <ac:chgData name="Mihály Katona" userId="40da57c3a14b48cd" providerId="LiveId" clId="{300112D1-2C60-43F3-98F8-471E60ADD58D}" dt="2024-10-24T12:51:22.807" v="452"/>
          <ac:inkMkLst>
            <pc:docMk/>
            <pc:sldMk cId="3564822833" sldId="314"/>
            <ac:inkMk id="155" creationId="{F7948CE2-A0E5-504A-2CCA-775846CCD3F8}"/>
          </ac:inkMkLst>
        </pc:inkChg>
        <pc:inkChg chg="add mod">
          <ac:chgData name="Mihály Katona" userId="40da57c3a14b48cd" providerId="LiveId" clId="{300112D1-2C60-43F3-98F8-471E60ADD58D}" dt="2024-10-24T12:51:22.807" v="452"/>
          <ac:inkMkLst>
            <pc:docMk/>
            <pc:sldMk cId="3564822833" sldId="314"/>
            <ac:inkMk id="156" creationId="{4C0FF2C7-4160-D7EB-C489-DEDC033F04F5}"/>
          </ac:inkMkLst>
        </pc:inkChg>
        <pc:inkChg chg="add mod">
          <ac:chgData name="Mihály Katona" userId="40da57c3a14b48cd" providerId="LiveId" clId="{300112D1-2C60-43F3-98F8-471E60ADD58D}" dt="2024-10-24T12:51:22.807" v="452"/>
          <ac:inkMkLst>
            <pc:docMk/>
            <pc:sldMk cId="3564822833" sldId="314"/>
            <ac:inkMk id="157" creationId="{91790B2B-A838-F624-0DF6-35514F0370A4}"/>
          </ac:inkMkLst>
        </pc:inkChg>
        <pc:inkChg chg="add mod">
          <ac:chgData name="Mihály Katona" userId="40da57c3a14b48cd" providerId="LiveId" clId="{300112D1-2C60-43F3-98F8-471E60ADD58D}" dt="2024-10-24T12:54:05.931" v="460"/>
          <ac:inkMkLst>
            <pc:docMk/>
            <pc:sldMk cId="3564822833" sldId="314"/>
            <ac:inkMk id="159" creationId="{B5564DF8-1638-6298-5001-F258D15567EC}"/>
          </ac:inkMkLst>
        </pc:inkChg>
        <pc:inkChg chg="add mod">
          <ac:chgData name="Mihály Katona" userId="40da57c3a14b48cd" providerId="LiveId" clId="{300112D1-2C60-43F3-98F8-471E60ADD58D}" dt="2024-10-24T12:54:05.931" v="460"/>
          <ac:inkMkLst>
            <pc:docMk/>
            <pc:sldMk cId="3564822833" sldId="314"/>
            <ac:inkMk id="160" creationId="{7B021778-B0C3-8AA0-05B2-FEA61EC9026A}"/>
          </ac:inkMkLst>
        </pc:inkChg>
        <pc:inkChg chg="add mod">
          <ac:chgData name="Mihály Katona" userId="40da57c3a14b48cd" providerId="LiveId" clId="{300112D1-2C60-43F3-98F8-471E60ADD58D}" dt="2024-10-24T12:54:05.931" v="460"/>
          <ac:inkMkLst>
            <pc:docMk/>
            <pc:sldMk cId="3564822833" sldId="314"/>
            <ac:inkMk id="161" creationId="{B8F7D26C-1BFB-AD4E-4428-60DC22EC9307}"/>
          </ac:inkMkLst>
        </pc:inkChg>
        <pc:inkChg chg="add mod">
          <ac:chgData name="Mihály Katona" userId="40da57c3a14b48cd" providerId="LiveId" clId="{300112D1-2C60-43F3-98F8-471E60ADD58D}" dt="2024-10-24T12:54:05.931" v="460"/>
          <ac:inkMkLst>
            <pc:docMk/>
            <pc:sldMk cId="3564822833" sldId="314"/>
            <ac:inkMk id="162" creationId="{06040ECC-D6F3-5D37-C5E5-BC8B7FA32C5C}"/>
          </ac:inkMkLst>
        </pc:inkChg>
        <pc:inkChg chg="add mod">
          <ac:chgData name="Mihály Katona" userId="40da57c3a14b48cd" providerId="LiveId" clId="{300112D1-2C60-43F3-98F8-471E60ADD58D}" dt="2024-10-24T12:54:05.931" v="460"/>
          <ac:inkMkLst>
            <pc:docMk/>
            <pc:sldMk cId="3564822833" sldId="314"/>
            <ac:inkMk id="163" creationId="{B6AABA0E-665E-1C2D-4BB4-88575BAC0D19}"/>
          </ac:inkMkLst>
        </pc:inkChg>
        <pc:inkChg chg="add mod">
          <ac:chgData name="Mihály Katona" userId="40da57c3a14b48cd" providerId="LiveId" clId="{300112D1-2C60-43F3-98F8-471E60ADD58D}" dt="2024-10-24T13:24:21.664" v="901"/>
          <ac:inkMkLst>
            <pc:docMk/>
            <pc:sldMk cId="3564822833" sldId="314"/>
            <ac:inkMk id="165" creationId="{E7751441-2B78-DDE4-E223-36D38B99EA00}"/>
          </ac:inkMkLst>
        </pc:inkChg>
        <pc:inkChg chg="add mod">
          <ac:chgData name="Mihály Katona" userId="40da57c3a14b48cd" providerId="LiveId" clId="{300112D1-2C60-43F3-98F8-471E60ADD58D}" dt="2024-10-24T13:24:21.664" v="901"/>
          <ac:inkMkLst>
            <pc:docMk/>
            <pc:sldMk cId="3564822833" sldId="314"/>
            <ac:inkMk id="166" creationId="{C4D9638A-6F58-BC0D-587A-D6952F2AA881}"/>
          </ac:inkMkLst>
        </pc:inkChg>
        <pc:inkChg chg="add del mod">
          <ac:chgData name="Mihály Katona" userId="40da57c3a14b48cd" providerId="LiveId" clId="{300112D1-2C60-43F3-98F8-471E60ADD58D}" dt="2024-10-24T13:14:18.362" v="668"/>
          <ac:inkMkLst>
            <pc:docMk/>
            <pc:sldMk cId="3564822833" sldId="314"/>
            <ac:inkMk id="168" creationId="{0D7BE928-F0FE-1319-D6ED-3335E519A328}"/>
          </ac:inkMkLst>
        </pc:inkChg>
        <pc:inkChg chg="add del mod">
          <ac:chgData name="Mihály Katona" userId="40da57c3a14b48cd" providerId="LiveId" clId="{300112D1-2C60-43F3-98F8-471E60ADD58D}" dt="2024-10-24T13:14:18.362" v="681"/>
          <ac:inkMkLst>
            <pc:docMk/>
            <pc:sldMk cId="3564822833" sldId="314"/>
            <ac:inkMk id="169" creationId="{4487DAD1-1699-1EFC-A361-60E2964C560C}"/>
          </ac:inkMkLst>
        </pc:inkChg>
        <pc:inkChg chg="add del mod">
          <ac:chgData name="Mihály Katona" userId="40da57c3a14b48cd" providerId="LiveId" clId="{300112D1-2C60-43F3-98F8-471E60ADD58D}" dt="2024-10-24T13:14:18.362" v="673"/>
          <ac:inkMkLst>
            <pc:docMk/>
            <pc:sldMk cId="3564822833" sldId="314"/>
            <ac:inkMk id="170" creationId="{93A640CF-8A55-334A-7584-CEEFD2437B87}"/>
          </ac:inkMkLst>
        </pc:inkChg>
        <pc:inkChg chg="add mod">
          <ac:chgData name="Mihály Katona" userId="40da57c3a14b48cd" providerId="LiveId" clId="{300112D1-2C60-43F3-98F8-471E60ADD58D}" dt="2024-10-24T13:14:25.940" v="698"/>
          <ac:inkMkLst>
            <pc:docMk/>
            <pc:sldMk cId="3564822833" sldId="314"/>
            <ac:inkMk id="173" creationId="{873508D7-C84C-D44F-8BE8-AA3D09A0C4CF}"/>
          </ac:inkMkLst>
        </pc:inkChg>
        <pc:inkChg chg="add mod">
          <ac:chgData name="Mihály Katona" userId="40da57c3a14b48cd" providerId="LiveId" clId="{300112D1-2C60-43F3-98F8-471E60ADD58D}" dt="2024-10-24T13:14:25.940" v="698"/>
          <ac:inkMkLst>
            <pc:docMk/>
            <pc:sldMk cId="3564822833" sldId="314"/>
            <ac:inkMk id="174" creationId="{DAD82271-1CBD-DF16-C558-F323F936B046}"/>
          </ac:inkMkLst>
        </pc:inkChg>
        <pc:inkChg chg="add mod">
          <ac:chgData name="Mihály Katona" userId="40da57c3a14b48cd" providerId="LiveId" clId="{300112D1-2C60-43F3-98F8-471E60ADD58D}" dt="2024-10-24T13:14:25.940" v="698"/>
          <ac:inkMkLst>
            <pc:docMk/>
            <pc:sldMk cId="3564822833" sldId="314"/>
            <ac:inkMk id="175" creationId="{F4AE61C2-5EE6-82A5-AA27-3A3BD66BC5AA}"/>
          </ac:inkMkLst>
        </pc:inkChg>
        <pc:inkChg chg="add mod">
          <ac:chgData name="Mihály Katona" userId="40da57c3a14b48cd" providerId="LiveId" clId="{300112D1-2C60-43F3-98F8-471E60ADD58D}" dt="2024-10-24T13:14:25.940" v="698"/>
          <ac:inkMkLst>
            <pc:docMk/>
            <pc:sldMk cId="3564822833" sldId="314"/>
            <ac:inkMk id="177" creationId="{A913A5C1-FBF6-AD08-83BD-0FBA0C5603E7}"/>
          </ac:inkMkLst>
        </pc:inkChg>
        <pc:inkChg chg="add mod">
          <ac:chgData name="Mihály Katona" userId="40da57c3a14b48cd" providerId="LiveId" clId="{300112D1-2C60-43F3-98F8-471E60ADD58D}" dt="2024-10-24T12:55:00.904" v="486"/>
          <ac:inkMkLst>
            <pc:docMk/>
            <pc:sldMk cId="3564822833" sldId="314"/>
            <ac:inkMk id="178" creationId="{E8E7D7B2-5A5A-B94F-A001-7233A3F6E576}"/>
          </ac:inkMkLst>
        </pc:inkChg>
        <pc:inkChg chg="add mod">
          <ac:chgData name="Mihály Katona" userId="40da57c3a14b48cd" providerId="LiveId" clId="{300112D1-2C60-43F3-98F8-471E60ADD58D}" dt="2024-10-24T12:55:00.904" v="486"/>
          <ac:inkMkLst>
            <pc:docMk/>
            <pc:sldMk cId="3564822833" sldId="314"/>
            <ac:inkMk id="179" creationId="{EE0BB38B-0C69-8392-6985-33D8269F7E88}"/>
          </ac:inkMkLst>
        </pc:inkChg>
        <pc:inkChg chg="add mod">
          <ac:chgData name="Mihály Katona" userId="40da57c3a14b48cd" providerId="LiveId" clId="{300112D1-2C60-43F3-98F8-471E60ADD58D}" dt="2024-10-24T12:55:00.904" v="486"/>
          <ac:inkMkLst>
            <pc:docMk/>
            <pc:sldMk cId="3564822833" sldId="314"/>
            <ac:inkMk id="180" creationId="{C0591621-D13B-644B-8B67-A5E3EF536E5C}"/>
          </ac:inkMkLst>
        </pc:inkChg>
        <pc:inkChg chg="add mod">
          <ac:chgData name="Mihály Katona" userId="40da57c3a14b48cd" providerId="LiveId" clId="{300112D1-2C60-43F3-98F8-471E60ADD58D}" dt="2024-10-24T12:55:00.904" v="486"/>
          <ac:inkMkLst>
            <pc:docMk/>
            <pc:sldMk cId="3564822833" sldId="314"/>
            <ac:inkMk id="181" creationId="{78E745F0-E0B8-4D13-32D0-A94B2B7FCCE4}"/>
          </ac:inkMkLst>
        </pc:inkChg>
        <pc:inkChg chg="add mod">
          <ac:chgData name="Mihály Katona" userId="40da57c3a14b48cd" providerId="LiveId" clId="{300112D1-2C60-43F3-98F8-471E60ADD58D}" dt="2024-10-24T12:55:00.904" v="486"/>
          <ac:inkMkLst>
            <pc:docMk/>
            <pc:sldMk cId="3564822833" sldId="314"/>
            <ac:inkMk id="182" creationId="{C7C52FDF-D84D-E270-B6D6-CC22F0228C91}"/>
          </ac:inkMkLst>
        </pc:inkChg>
        <pc:inkChg chg="add del mod">
          <ac:chgData name="Mihály Katona" userId="40da57c3a14b48cd" providerId="LiveId" clId="{300112D1-2C60-43F3-98F8-471E60ADD58D}" dt="2024-10-24T13:14:18.362" v="683"/>
          <ac:inkMkLst>
            <pc:docMk/>
            <pc:sldMk cId="3564822833" sldId="314"/>
            <ac:inkMk id="185" creationId="{392B7232-D77F-27AC-71BC-F6D447C85419}"/>
          </ac:inkMkLst>
        </pc:inkChg>
        <pc:inkChg chg="add del mod">
          <ac:chgData name="Mihály Katona" userId="40da57c3a14b48cd" providerId="LiveId" clId="{300112D1-2C60-43F3-98F8-471E60ADD58D}" dt="2024-10-24T13:14:18.362" v="682"/>
          <ac:inkMkLst>
            <pc:docMk/>
            <pc:sldMk cId="3564822833" sldId="314"/>
            <ac:inkMk id="186" creationId="{B1A2AF84-FF4F-0C26-4017-69136F678003}"/>
          </ac:inkMkLst>
        </pc:inkChg>
        <pc:inkChg chg="add mod">
          <ac:chgData name="Mihály Katona" userId="40da57c3a14b48cd" providerId="LiveId" clId="{300112D1-2C60-43F3-98F8-471E60ADD58D}" dt="2024-10-24T13:18:38.350" v="814"/>
          <ac:inkMkLst>
            <pc:docMk/>
            <pc:sldMk cId="3564822833" sldId="314"/>
            <ac:inkMk id="188" creationId="{BBBE5621-A297-3636-8D51-CCD688B96784}"/>
          </ac:inkMkLst>
        </pc:inkChg>
        <pc:inkChg chg="add mod">
          <ac:chgData name="Mihály Katona" userId="40da57c3a14b48cd" providerId="LiveId" clId="{300112D1-2C60-43F3-98F8-471E60ADD58D}" dt="2024-10-24T13:18:38.350" v="814"/>
          <ac:inkMkLst>
            <pc:docMk/>
            <pc:sldMk cId="3564822833" sldId="314"/>
            <ac:inkMk id="189" creationId="{099341B4-F054-73C3-C0BE-CE15701E478C}"/>
          </ac:inkMkLst>
        </pc:inkChg>
        <pc:inkChg chg="add del mod">
          <ac:chgData name="Mihály Katona" userId="40da57c3a14b48cd" providerId="LiveId" clId="{300112D1-2C60-43F3-98F8-471E60ADD58D}" dt="2024-10-24T12:55:32.098" v="503"/>
          <ac:inkMkLst>
            <pc:docMk/>
            <pc:sldMk cId="3564822833" sldId="314"/>
            <ac:inkMk id="190" creationId="{EDF7489F-9A16-7D35-03DD-9EFFEEE5CDCD}"/>
          </ac:inkMkLst>
        </pc:inkChg>
        <pc:inkChg chg="add del mod">
          <ac:chgData name="Mihály Katona" userId="40da57c3a14b48cd" providerId="LiveId" clId="{300112D1-2C60-43F3-98F8-471E60ADD58D}" dt="2024-10-24T13:14:34.265" v="714"/>
          <ac:inkMkLst>
            <pc:docMk/>
            <pc:sldMk cId="3564822833" sldId="314"/>
            <ac:inkMk id="192" creationId="{90E84549-6DE9-35BF-7523-1D09CE99B5FD}"/>
          </ac:inkMkLst>
        </pc:inkChg>
        <pc:inkChg chg="add del mod">
          <ac:chgData name="Mihály Katona" userId="40da57c3a14b48cd" providerId="LiveId" clId="{300112D1-2C60-43F3-98F8-471E60ADD58D}" dt="2024-10-24T13:14:34.265" v="718"/>
          <ac:inkMkLst>
            <pc:docMk/>
            <pc:sldMk cId="3564822833" sldId="314"/>
            <ac:inkMk id="193" creationId="{439189D6-8732-FDC3-88B0-BE1DE984DB25}"/>
          </ac:inkMkLst>
        </pc:inkChg>
        <pc:inkChg chg="add del mod">
          <ac:chgData name="Mihály Katona" userId="40da57c3a14b48cd" providerId="LiveId" clId="{300112D1-2C60-43F3-98F8-471E60ADD58D}" dt="2024-10-24T13:14:34.265" v="716"/>
          <ac:inkMkLst>
            <pc:docMk/>
            <pc:sldMk cId="3564822833" sldId="314"/>
            <ac:inkMk id="194" creationId="{E6471F44-BE4B-B0F2-0680-6BC1C7C43D42}"/>
          </ac:inkMkLst>
        </pc:inkChg>
        <pc:inkChg chg="add mod">
          <ac:chgData name="Mihály Katona" userId="40da57c3a14b48cd" providerId="LiveId" clId="{300112D1-2C60-43F3-98F8-471E60ADD58D}" dt="2024-10-24T13:18:36.902" v="801"/>
          <ac:inkMkLst>
            <pc:docMk/>
            <pc:sldMk cId="3564822833" sldId="314"/>
            <ac:inkMk id="197" creationId="{2593ADD9-DABD-DE66-3885-7F31A1855033}"/>
          </ac:inkMkLst>
        </pc:inkChg>
        <pc:inkChg chg="add mod">
          <ac:chgData name="Mihály Katona" userId="40da57c3a14b48cd" providerId="LiveId" clId="{300112D1-2C60-43F3-98F8-471E60ADD58D}" dt="2024-10-24T13:18:36.902" v="801"/>
          <ac:inkMkLst>
            <pc:docMk/>
            <pc:sldMk cId="3564822833" sldId="314"/>
            <ac:inkMk id="198" creationId="{24A3D206-F3BE-2D0F-377C-69D41A38B833}"/>
          </ac:inkMkLst>
        </pc:inkChg>
        <pc:inkChg chg="add del mod">
          <ac:chgData name="Mihály Katona" userId="40da57c3a14b48cd" providerId="LiveId" clId="{300112D1-2C60-43F3-98F8-471E60ADD58D}" dt="2024-10-24T13:14:41.351" v="729"/>
          <ac:inkMkLst>
            <pc:docMk/>
            <pc:sldMk cId="3564822833" sldId="314"/>
            <ac:inkMk id="199" creationId="{3A12F526-C302-71B3-8B4C-B10A7E0CCD0F}"/>
          </ac:inkMkLst>
        </pc:inkChg>
        <pc:inkChg chg="add del mod">
          <ac:chgData name="Mihály Katona" userId="40da57c3a14b48cd" providerId="LiveId" clId="{300112D1-2C60-43F3-98F8-471E60ADD58D}" dt="2024-10-24T13:14:41.351" v="727"/>
          <ac:inkMkLst>
            <pc:docMk/>
            <pc:sldMk cId="3564822833" sldId="314"/>
            <ac:inkMk id="200" creationId="{BEBF0838-AAEE-E7C6-7337-0B194A632D28}"/>
          </ac:inkMkLst>
        </pc:inkChg>
        <pc:inkChg chg="add del mod">
          <ac:chgData name="Mihály Katona" userId="40da57c3a14b48cd" providerId="LiveId" clId="{300112D1-2C60-43F3-98F8-471E60ADD58D}" dt="2024-10-24T13:14:41.351" v="730"/>
          <ac:inkMkLst>
            <pc:docMk/>
            <pc:sldMk cId="3564822833" sldId="314"/>
            <ac:inkMk id="201" creationId="{C259076D-7C36-655F-9B7E-E5DCF8CD8534}"/>
          </ac:inkMkLst>
        </pc:inkChg>
        <pc:inkChg chg="add del mod">
          <ac:chgData name="Mihály Katona" userId="40da57c3a14b48cd" providerId="LiveId" clId="{300112D1-2C60-43F3-98F8-471E60ADD58D}" dt="2024-10-24T13:14:35.882" v="720"/>
          <ac:inkMkLst>
            <pc:docMk/>
            <pc:sldMk cId="3564822833" sldId="314"/>
            <ac:inkMk id="203" creationId="{9B74EF9E-8E52-77CF-CCFD-E337DE709FCF}"/>
          </ac:inkMkLst>
        </pc:inkChg>
        <pc:inkChg chg="add del mod">
          <ac:chgData name="Mihály Katona" userId="40da57c3a14b48cd" providerId="LiveId" clId="{300112D1-2C60-43F3-98F8-471E60ADD58D}" dt="2024-10-24T13:14:35.882" v="719"/>
          <ac:inkMkLst>
            <pc:docMk/>
            <pc:sldMk cId="3564822833" sldId="314"/>
            <ac:inkMk id="204" creationId="{08A6E7B1-C056-1686-BD5C-FFC191C68B9E}"/>
          </ac:inkMkLst>
        </pc:inkChg>
        <pc:inkChg chg="add del">
          <ac:chgData name="Mihály Katona" userId="40da57c3a14b48cd" providerId="LiveId" clId="{300112D1-2C60-43F3-98F8-471E60ADD58D}" dt="2024-10-24T13:14:39.890" v="725"/>
          <ac:inkMkLst>
            <pc:docMk/>
            <pc:sldMk cId="3564822833" sldId="314"/>
            <ac:inkMk id="206" creationId="{171C06F1-528D-B703-BB4D-99C0F54CB178}"/>
          </ac:inkMkLst>
        </pc:inkChg>
        <pc:inkChg chg="add mod">
          <ac:chgData name="Mihály Katona" userId="40da57c3a14b48cd" providerId="LiveId" clId="{300112D1-2C60-43F3-98F8-471E60ADD58D}" dt="2024-10-24T12:56:21.726" v="522"/>
          <ac:inkMkLst>
            <pc:docMk/>
            <pc:sldMk cId="3564822833" sldId="314"/>
            <ac:inkMk id="207" creationId="{95F2BA70-D78E-4F47-035C-8A9DE414BDFC}"/>
          </ac:inkMkLst>
        </pc:inkChg>
        <pc:inkChg chg="add mod">
          <ac:chgData name="Mihály Katona" userId="40da57c3a14b48cd" providerId="LiveId" clId="{300112D1-2C60-43F3-98F8-471E60ADD58D}" dt="2024-10-24T12:56:21.726" v="522"/>
          <ac:inkMkLst>
            <pc:docMk/>
            <pc:sldMk cId="3564822833" sldId="314"/>
            <ac:inkMk id="208" creationId="{F5689735-358C-B772-0089-4A29EFEB7A46}"/>
          </ac:inkMkLst>
        </pc:inkChg>
        <pc:inkChg chg="add mod">
          <ac:chgData name="Mihály Katona" userId="40da57c3a14b48cd" providerId="LiveId" clId="{300112D1-2C60-43F3-98F8-471E60ADD58D}" dt="2024-10-24T12:56:21.726" v="522"/>
          <ac:inkMkLst>
            <pc:docMk/>
            <pc:sldMk cId="3564822833" sldId="314"/>
            <ac:inkMk id="209" creationId="{1F470386-F21D-B398-B470-0DD9E0C6B561}"/>
          </ac:inkMkLst>
        </pc:inkChg>
        <pc:inkChg chg="add mod">
          <ac:chgData name="Mihály Katona" userId="40da57c3a14b48cd" providerId="LiveId" clId="{300112D1-2C60-43F3-98F8-471E60ADD58D}" dt="2024-10-24T12:56:21.726" v="522"/>
          <ac:inkMkLst>
            <pc:docMk/>
            <pc:sldMk cId="3564822833" sldId="314"/>
            <ac:inkMk id="210" creationId="{90FF360D-7884-6CA1-AC56-3391CD5E677A}"/>
          </ac:inkMkLst>
        </pc:inkChg>
        <pc:inkChg chg="add del mod">
          <ac:chgData name="Mihály Katona" userId="40da57c3a14b48cd" providerId="LiveId" clId="{300112D1-2C60-43F3-98F8-471E60ADD58D}" dt="2024-10-24T13:14:34.265" v="717"/>
          <ac:inkMkLst>
            <pc:docMk/>
            <pc:sldMk cId="3564822833" sldId="314"/>
            <ac:inkMk id="212" creationId="{34B4F48C-B889-D0EB-1688-AFB6CC969170}"/>
          </ac:inkMkLst>
        </pc:inkChg>
        <pc:inkChg chg="add del mod">
          <ac:chgData name="Mihály Katona" userId="40da57c3a14b48cd" providerId="LiveId" clId="{300112D1-2C60-43F3-98F8-471E60ADD58D}" dt="2024-10-24T13:14:34.265" v="713"/>
          <ac:inkMkLst>
            <pc:docMk/>
            <pc:sldMk cId="3564822833" sldId="314"/>
            <ac:inkMk id="213" creationId="{A4A260EC-0E44-F89C-736C-8B2F775DF262}"/>
          </ac:inkMkLst>
        </pc:inkChg>
        <pc:inkChg chg="add del mod">
          <ac:chgData name="Mihály Katona" userId="40da57c3a14b48cd" providerId="LiveId" clId="{300112D1-2C60-43F3-98F8-471E60ADD58D}" dt="2024-10-24T13:14:34.265" v="715"/>
          <ac:inkMkLst>
            <pc:docMk/>
            <pc:sldMk cId="3564822833" sldId="314"/>
            <ac:inkMk id="214" creationId="{C1A1B533-281C-2479-6829-C315A24889C9}"/>
          </ac:inkMkLst>
        </pc:inkChg>
        <pc:inkChg chg="add mod">
          <ac:chgData name="Mihály Katona" userId="40da57c3a14b48cd" providerId="LiveId" clId="{300112D1-2C60-43F3-98F8-471E60ADD58D}" dt="2024-10-24T12:56:33.820" v="531"/>
          <ac:inkMkLst>
            <pc:docMk/>
            <pc:sldMk cId="3564822833" sldId="314"/>
            <ac:inkMk id="216" creationId="{1B2656A9-AE32-BBF3-F9CB-81A882C516AA}"/>
          </ac:inkMkLst>
        </pc:inkChg>
        <pc:inkChg chg="add mod">
          <ac:chgData name="Mihály Katona" userId="40da57c3a14b48cd" providerId="LiveId" clId="{300112D1-2C60-43F3-98F8-471E60ADD58D}" dt="2024-10-24T12:56:33.820" v="531"/>
          <ac:inkMkLst>
            <pc:docMk/>
            <pc:sldMk cId="3564822833" sldId="314"/>
            <ac:inkMk id="217" creationId="{310CAE03-D89C-A407-08EA-6DFFDB61BA3A}"/>
          </ac:inkMkLst>
        </pc:inkChg>
        <pc:inkChg chg="add mod">
          <ac:chgData name="Mihály Katona" userId="40da57c3a14b48cd" providerId="LiveId" clId="{300112D1-2C60-43F3-98F8-471E60ADD58D}" dt="2024-10-24T12:56:33.820" v="531"/>
          <ac:inkMkLst>
            <pc:docMk/>
            <pc:sldMk cId="3564822833" sldId="314"/>
            <ac:inkMk id="218" creationId="{74CFB0B1-A015-E9F7-2BAF-B74C30DE047C}"/>
          </ac:inkMkLst>
        </pc:inkChg>
        <pc:inkChg chg="add mod">
          <ac:chgData name="Mihály Katona" userId="40da57c3a14b48cd" providerId="LiveId" clId="{300112D1-2C60-43F3-98F8-471E60ADD58D}" dt="2024-10-24T12:56:33.820" v="531"/>
          <ac:inkMkLst>
            <pc:docMk/>
            <pc:sldMk cId="3564822833" sldId="314"/>
            <ac:inkMk id="219" creationId="{CE400192-CEE9-15EC-0D44-6EDD9448BC19}"/>
          </ac:inkMkLst>
        </pc:inkChg>
        <pc:inkChg chg="add del mod">
          <ac:chgData name="Mihály Katona" userId="40da57c3a14b48cd" providerId="LiveId" clId="{300112D1-2C60-43F3-98F8-471E60ADD58D}" dt="2024-10-24T13:14:41.351" v="726"/>
          <ac:inkMkLst>
            <pc:docMk/>
            <pc:sldMk cId="3564822833" sldId="314"/>
            <ac:inkMk id="221" creationId="{DE89646C-C3F2-4AFC-45EF-93C0E83AB547}"/>
          </ac:inkMkLst>
        </pc:inkChg>
        <pc:inkChg chg="add del mod">
          <ac:chgData name="Mihály Katona" userId="40da57c3a14b48cd" providerId="LiveId" clId="{300112D1-2C60-43F3-98F8-471E60ADD58D}" dt="2024-10-24T13:14:41.351" v="728"/>
          <ac:inkMkLst>
            <pc:docMk/>
            <pc:sldMk cId="3564822833" sldId="314"/>
            <ac:inkMk id="222" creationId="{32FB58A3-9C66-7C26-35F1-01AF110A5692}"/>
          </ac:inkMkLst>
        </pc:inkChg>
        <pc:inkChg chg="add del mod">
          <ac:chgData name="Mihály Katona" userId="40da57c3a14b48cd" providerId="LiveId" clId="{300112D1-2C60-43F3-98F8-471E60ADD58D}" dt="2024-10-24T13:19:01.298" v="867"/>
          <ac:inkMkLst>
            <pc:docMk/>
            <pc:sldMk cId="3564822833" sldId="314"/>
            <ac:inkMk id="224" creationId="{77C6AEB6-A0E5-288E-B982-637467D1F5BC}"/>
          </ac:inkMkLst>
        </pc:inkChg>
        <pc:inkChg chg="add mod">
          <ac:chgData name="Mihály Katona" userId="40da57c3a14b48cd" providerId="LiveId" clId="{300112D1-2C60-43F3-98F8-471E60ADD58D}" dt="2024-10-24T13:19:01.298" v="867"/>
          <ac:inkMkLst>
            <pc:docMk/>
            <pc:sldMk cId="3564822833" sldId="314"/>
            <ac:inkMk id="225" creationId="{C95E1AD9-C41E-255D-A0F2-230CC6F661C4}"/>
          </ac:inkMkLst>
        </pc:inkChg>
        <pc:inkChg chg="add del mod">
          <ac:chgData name="Mihály Katona" userId="40da57c3a14b48cd" providerId="LiveId" clId="{300112D1-2C60-43F3-98F8-471E60ADD58D}" dt="2024-10-24T13:19:01.298" v="867"/>
          <ac:inkMkLst>
            <pc:docMk/>
            <pc:sldMk cId="3564822833" sldId="314"/>
            <ac:inkMk id="226" creationId="{9F90DEAB-7A5A-767D-1EA0-B3BD59C116A5}"/>
          </ac:inkMkLst>
        </pc:inkChg>
        <pc:inkChg chg="add mod">
          <ac:chgData name="Mihály Katona" userId="40da57c3a14b48cd" providerId="LiveId" clId="{300112D1-2C60-43F3-98F8-471E60ADD58D}" dt="2024-10-24T12:56:52.237" v="542"/>
          <ac:inkMkLst>
            <pc:docMk/>
            <pc:sldMk cId="3564822833" sldId="314"/>
            <ac:inkMk id="227" creationId="{7A4453D0-56D8-6F3C-3F76-07886E9BF98A}"/>
          </ac:inkMkLst>
        </pc:inkChg>
        <pc:inkChg chg="add mod">
          <ac:chgData name="Mihály Katona" userId="40da57c3a14b48cd" providerId="LiveId" clId="{300112D1-2C60-43F3-98F8-471E60ADD58D}" dt="2024-10-24T12:56:52.237" v="542"/>
          <ac:inkMkLst>
            <pc:docMk/>
            <pc:sldMk cId="3564822833" sldId="314"/>
            <ac:inkMk id="228" creationId="{3BDF8C4F-E306-38B1-52E5-FDB30693A342}"/>
          </ac:inkMkLst>
        </pc:inkChg>
        <pc:inkChg chg="add mod">
          <ac:chgData name="Mihály Katona" userId="40da57c3a14b48cd" providerId="LiveId" clId="{300112D1-2C60-43F3-98F8-471E60ADD58D}" dt="2024-10-24T12:56:52.237" v="542"/>
          <ac:inkMkLst>
            <pc:docMk/>
            <pc:sldMk cId="3564822833" sldId="314"/>
            <ac:inkMk id="229" creationId="{80BD97A3-495E-40E2-432A-FA34EAC9C2AA}"/>
          </ac:inkMkLst>
        </pc:inkChg>
        <pc:inkChg chg="add mod">
          <ac:chgData name="Mihály Katona" userId="40da57c3a14b48cd" providerId="LiveId" clId="{300112D1-2C60-43F3-98F8-471E60ADD58D}" dt="2024-10-24T12:56:52.237" v="542"/>
          <ac:inkMkLst>
            <pc:docMk/>
            <pc:sldMk cId="3564822833" sldId="314"/>
            <ac:inkMk id="230" creationId="{F397E15D-5567-5F96-015E-F47493382A0C}"/>
          </ac:inkMkLst>
        </pc:inkChg>
        <pc:inkChg chg="add del mod">
          <ac:chgData name="Mihály Katona" userId="40da57c3a14b48cd" providerId="LiveId" clId="{300112D1-2C60-43F3-98F8-471E60ADD58D}" dt="2024-10-24T13:05:05.759" v="565" actId="9405"/>
          <ac:inkMkLst>
            <pc:docMk/>
            <pc:sldMk cId="3564822833" sldId="314"/>
            <ac:inkMk id="233" creationId="{5E23C6F3-7C01-6369-039D-EB53C5273ECF}"/>
          </ac:inkMkLst>
        </pc:inkChg>
        <pc:inkChg chg="add del mod">
          <ac:chgData name="Mihály Katona" userId="40da57c3a14b48cd" providerId="LiveId" clId="{300112D1-2C60-43F3-98F8-471E60ADD58D}" dt="2024-10-24T13:05:05.586" v="564"/>
          <ac:inkMkLst>
            <pc:docMk/>
            <pc:sldMk cId="3564822833" sldId="314"/>
            <ac:inkMk id="234" creationId="{010B9782-B49A-C8C2-1EB0-053E9860624D}"/>
          </ac:inkMkLst>
        </pc:inkChg>
        <pc:inkChg chg="add del">
          <ac:chgData name="Mihály Katona" userId="40da57c3a14b48cd" providerId="LiveId" clId="{300112D1-2C60-43F3-98F8-471E60ADD58D}" dt="2024-10-24T13:05:05.389" v="562" actId="9405"/>
          <ac:inkMkLst>
            <pc:docMk/>
            <pc:sldMk cId="3564822833" sldId="314"/>
            <ac:inkMk id="236" creationId="{4DFB3DDA-AB3A-6CA4-63A8-EFB2FE3315A7}"/>
          </ac:inkMkLst>
        </pc:inkChg>
        <pc:inkChg chg="add del mod">
          <ac:chgData name="Mihály Katona" userId="40da57c3a14b48cd" providerId="LiveId" clId="{300112D1-2C60-43F3-98F8-471E60ADD58D}" dt="2024-10-24T13:05:05.123" v="561" actId="9405"/>
          <ac:inkMkLst>
            <pc:docMk/>
            <pc:sldMk cId="3564822833" sldId="314"/>
            <ac:inkMk id="237" creationId="{A4DA8B5B-1A81-BAEB-F979-758B83E5DCFC}"/>
          </ac:inkMkLst>
        </pc:inkChg>
        <pc:inkChg chg="add del mod">
          <ac:chgData name="Mihály Katona" userId="40da57c3a14b48cd" providerId="LiveId" clId="{300112D1-2C60-43F3-98F8-471E60ADD58D}" dt="2024-10-24T13:05:04.870" v="560" actId="9405"/>
          <ac:inkMkLst>
            <pc:docMk/>
            <pc:sldMk cId="3564822833" sldId="314"/>
            <ac:inkMk id="238" creationId="{113AC8FF-9340-9F8A-B4E8-7377D5BBC3A5}"/>
          </ac:inkMkLst>
        </pc:inkChg>
        <pc:inkChg chg="add del mod">
          <ac:chgData name="Mihály Katona" userId="40da57c3a14b48cd" providerId="LiveId" clId="{300112D1-2C60-43F3-98F8-471E60ADD58D}" dt="2024-10-24T13:05:04.220" v="559"/>
          <ac:inkMkLst>
            <pc:docMk/>
            <pc:sldMk cId="3564822833" sldId="314"/>
            <ac:inkMk id="239" creationId="{BDC116D5-25C6-5FEE-CD90-1126A53F238E}"/>
          </ac:inkMkLst>
        </pc:inkChg>
        <pc:inkChg chg="add del">
          <ac:chgData name="Mihály Katona" userId="40da57c3a14b48cd" providerId="LiveId" clId="{300112D1-2C60-43F3-98F8-471E60ADD58D}" dt="2024-10-24T13:05:00.339" v="557" actId="9405"/>
          <ac:inkMkLst>
            <pc:docMk/>
            <pc:sldMk cId="3564822833" sldId="314"/>
            <ac:inkMk id="241" creationId="{17EF994B-5EFF-F79A-DDCA-4CE26158F230}"/>
          </ac:inkMkLst>
        </pc:inkChg>
        <pc:inkChg chg="add del">
          <ac:chgData name="Mihály Katona" userId="40da57c3a14b48cd" providerId="LiveId" clId="{300112D1-2C60-43F3-98F8-471E60ADD58D}" dt="2024-10-24T13:04:59.760" v="556" actId="9405"/>
          <ac:inkMkLst>
            <pc:docMk/>
            <pc:sldMk cId="3564822833" sldId="314"/>
            <ac:inkMk id="242" creationId="{6868F7B5-690A-114E-765F-E0B37581CDD9}"/>
          </ac:inkMkLst>
        </pc:inkChg>
        <pc:inkChg chg="mod">
          <ac:chgData name="Mihály Katona" userId="40da57c3a14b48cd" providerId="LiveId" clId="{300112D1-2C60-43F3-98F8-471E60ADD58D}" dt="2024-10-24T13:05:07.259" v="568" actId="571"/>
          <ac:inkMkLst>
            <pc:docMk/>
            <pc:sldMk cId="3564822833" sldId="314"/>
            <ac:inkMk id="245" creationId="{BC16A616-4A9B-4C49-9017-C49054E55902}"/>
          </ac:inkMkLst>
        </pc:inkChg>
        <pc:inkChg chg="mod">
          <ac:chgData name="Mihály Katona" userId="40da57c3a14b48cd" providerId="LiveId" clId="{300112D1-2C60-43F3-98F8-471E60ADD58D}" dt="2024-10-24T13:05:07.259" v="568" actId="571"/>
          <ac:inkMkLst>
            <pc:docMk/>
            <pc:sldMk cId="3564822833" sldId="314"/>
            <ac:inkMk id="246" creationId="{9CE47C65-1395-9795-C1ED-B02381A39301}"/>
          </ac:inkMkLst>
        </pc:inkChg>
        <pc:inkChg chg="add del mod">
          <ac:chgData name="Mihály Katona" userId="40da57c3a14b48cd" providerId="LiveId" clId="{300112D1-2C60-43F3-98F8-471E60ADD58D}" dt="2024-10-24T13:07:03.321" v="600" actId="9405"/>
          <ac:inkMkLst>
            <pc:docMk/>
            <pc:sldMk cId="3564822833" sldId="314"/>
            <ac:inkMk id="247" creationId="{6E198034-21D7-5072-7A1E-AEB569AD7311}"/>
          </ac:inkMkLst>
        </pc:inkChg>
        <pc:inkChg chg="add del mod">
          <ac:chgData name="Mihály Katona" userId="40da57c3a14b48cd" providerId="LiveId" clId="{300112D1-2C60-43F3-98F8-471E60ADD58D}" dt="2024-10-24T13:05:26.853" v="575"/>
          <ac:inkMkLst>
            <pc:docMk/>
            <pc:sldMk cId="3564822833" sldId="314"/>
            <ac:inkMk id="248" creationId="{1B5BD6BD-F177-2612-FF4F-07CF9941C8C8}"/>
          </ac:inkMkLst>
        </pc:inkChg>
        <pc:inkChg chg="add del">
          <ac:chgData name="Mihály Katona" userId="40da57c3a14b48cd" providerId="LiveId" clId="{300112D1-2C60-43F3-98F8-471E60ADD58D}" dt="2024-10-24T13:07:03.099" v="599" actId="9405"/>
          <ac:inkMkLst>
            <pc:docMk/>
            <pc:sldMk cId="3564822833" sldId="314"/>
            <ac:inkMk id="250" creationId="{1B123F44-0FFD-5E43-BB54-6D6A22F1325D}"/>
          </ac:inkMkLst>
        </pc:inkChg>
        <pc:inkChg chg="add del">
          <ac:chgData name="Mihály Katona" userId="40da57c3a14b48cd" providerId="LiveId" clId="{300112D1-2C60-43F3-98F8-471E60ADD58D}" dt="2024-10-24T13:07:02.466" v="598" actId="9405"/>
          <ac:inkMkLst>
            <pc:docMk/>
            <pc:sldMk cId="3564822833" sldId="314"/>
            <ac:inkMk id="251" creationId="{5A00A2D2-3DED-F7B7-6202-3476FD6FFE2E}"/>
          </ac:inkMkLst>
        </pc:inkChg>
        <pc:inkChg chg="add del mod">
          <ac:chgData name="Mihály Katona" userId="40da57c3a14b48cd" providerId="LiveId" clId="{300112D1-2C60-43F3-98F8-471E60ADD58D}" dt="2024-10-24T13:07:02.118" v="597" actId="9405"/>
          <ac:inkMkLst>
            <pc:docMk/>
            <pc:sldMk cId="3564822833" sldId="314"/>
            <ac:inkMk id="252" creationId="{A3EF0A8E-C928-4A3A-2F0F-4CCF21147919}"/>
          </ac:inkMkLst>
        </pc:inkChg>
        <pc:inkChg chg="add del mod">
          <ac:chgData name="Mihály Katona" userId="40da57c3a14b48cd" providerId="LiveId" clId="{300112D1-2C60-43F3-98F8-471E60ADD58D}" dt="2024-10-24T13:06:27.437" v="586"/>
          <ac:inkMkLst>
            <pc:docMk/>
            <pc:sldMk cId="3564822833" sldId="314"/>
            <ac:inkMk id="253" creationId="{37224B95-661B-B1CD-7485-45B97A743123}"/>
          </ac:inkMkLst>
        </pc:inkChg>
        <pc:inkChg chg="add del">
          <ac:chgData name="Mihály Katona" userId="40da57c3a14b48cd" providerId="LiveId" clId="{300112D1-2C60-43F3-98F8-471E60ADD58D}" dt="2024-10-24T13:06:25.677" v="582" actId="9405"/>
          <ac:inkMkLst>
            <pc:docMk/>
            <pc:sldMk cId="3564822833" sldId="314"/>
            <ac:inkMk id="255" creationId="{3630926A-7647-EFC5-F664-18EA08833FDF}"/>
          </ac:inkMkLst>
        </pc:inkChg>
        <pc:inkChg chg="add del">
          <ac:chgData name="Mihály Katona" userId="40da57c3a14b48cd" providerId="LiveId" clId="{300112D1-2C60-43F3-98F8-471E60ADD58D}" dt="2024-10-24T13:06:26.945" v="584" actId="9405"/>
          <ac:inkMkLst>
            <pc:docMk/>
            <pc:sldMk cId="3564822833" sldId="314"/>
            <ac:inkMk id="256" creationId="{6618AD1C-54DD-D9E9-40A1-51C01A9A2F1D}"/>
          </ac:inkMkLst>
        </pc:inkChg>
        <pc:inkChg chg="add del">
          <ac:chgData name="Mihály Katona" userId="40da57c3a14b48cd" providerId="LiveId" clId="{300112D1-2C60-43F3-98F8-471E60ADD58D}" dt="2024-10-24T13:06:54.866" v="591" actId="9405"/>
          <ac:inkMkLst>
            <pc:docMk/>
            <pc:sldMk cId="3564822833" sldId="314"/>
            <ac:inkMk id="257" creationId="{6DD0D9DD-9337-5EE5-155C-0F8756768199}"/>
          </ac:inkMkLst>
        </pc:inkChg>
        <pc:inkChg chg="add del">
          <ac:chgData name="Mihály Katona" userId="40da57c3a14b48cd" providerId="LiveId" clId="{300112D1-2C60-43F3-98F8-471E60ADD58D}" dt="2024-10-24T13:06:54.591" v="590" actId="9405"/>
          <ac:inkMkLst>
            <pc:docMk/>
            <pc:sldMk cId="3564822833" sldId="314"/>
            <ac:inkMk id="258" creationId="{BE8BEF41-B227-5623-4FAB-ED6B70EFA3C3}"/>
          </ac:inkMkLst>
        </pc:inkChg>
        <pc:inkChg chg="add del">
          <ac:chgData name="Mihály Katona" userId="40da57c3a14b48cd" providerId="LiveId" clId="{300112D1-2C60-43F3-98F8-471E60ADD58D}" dt="2024-10-24T13:07:01.851" v="596" actId="9405"/>
          <ac:inkMkLst>
            <pc:docMk/>
            <pc:sldMk cId="3564822833" sldId="314"/>
            <ac:inkMk id="259" creationId="{56D0A121-B337-DE1E-6473-2F9B112B6408}"/>
          </ac:inkMkLst>
        </pc:inkChg>
        <pc:inkChg chg="add del">
          <ac:chgData name="Mihály Katona" userId="40da57c3a14b48cd" providerId="LiveId" clId="{300112D1-2C60-43F3-98F8-471E60ADD58D}" dt="2024-10-24T13:07:01.502" v="595" actId="9405"/>
          <ac:inkMkLst>
            <pc:docMk/>
            <pc:sldMk cId="3564822833" sldId="314"/>
            <ac:inkMk id="260" creationId="{AAD7F355-DB23-8C76-049E-024E25358A52}"/>
          </ac:inkMkLst>
        </pc:inkChg>
        <pc:inkChg chg="add del mod">
          <ac:chgData name="Mihály Katona" userId="40da57c3a14b48cd" providerId="LiveId" clId="{300112D1-2C60-43F3-98F8-471E60ADD58D}" dt="2024-10-24T13:14:23.652" v="697"/>
          <ac:inkMkLst>
            <pc:docMk/>
            <pc:sldMk cId="3564822833" sldId="314"/>
            <ac:inkMk id="261" creationId="{F68C70CB-172B-B2E6-FFF3-E6A4A9AE8656}"/>
          </ac:inkMkLst>
        </pc:inkChg>
        <pc:inkChg chg="add del mod">
          <ac:chgData name="Mihály Katona" userId="40da57c3a14b48cd" providerId="LiveId" clId="{300112D1-2C60-43F3-98F8-471E60ADD58D}" dt="2024-10-24T13:14:23.652" v="694"/>
          <ac:inkMkLst>
            <pc:docMk/>
            <pc:sldMk cId="3564822833" sldId="314"/>
            <ac:inkMk id="262" creationId="{8EC677CB-6D8C-BFCA-751C-540AB96D3DD0}"/>
          </ac:inkMkLst>
        </pc:inkChg>
        <pc:inkChg chg="add del mod">
          <ac:chgData name="Mihály Katona" userId="40da57c3a14b48cd" providerId="LiveId" clId="{300112D1-2C60-43F3-98F8-471E60ADD58D}" dt="2024-10-24T13:14:25.940" v="698"/>
          <ac:inkMkLst>
            <pc:docMk/>
            <pc:sldMk cId="3564822833" sldId="314"/>
            <ac:inkMk id="263" creationId="{A0247509-92CF-9144-A4E1-DF3CABFCEA0D}"/>
          </ac:inkMkLst>
        </pc:inkChg>
        <pc:inkChg chg="add del mod">
          <ac:chgData name="Mihály Katona" userId="40da57c3a14b48cd" providerId="LiveId" clId="{300112D1-2C60-43F3-98F8-471E60ADD58D}" dt="2024-10-24T13:14:31.967" v="712"/>
          <ac:inkMkLst>
            <pc:docMk/>
            <pc:sldMk cId="3564822833" sldId="314"/>
            <ac:inkMk id="266" creationId="{6BF71713-C8AF-BEA6-67A8-98A765568023}"/>
          </ac:inkMkLst>
        </pc:inkChg>
        <pc:inkChg chg="add del mod">
          <ac:chgData name="Mihály Katona" userId="40da57c3a14b48cd" providerId="LiveId" clId="{300112D1-2C60-43F3-98F8-471E60ADD58D}" dt="2024-10-24T13:14:31.967" v="711"/>
          <ac:inkMkLst>
            <pc:docMk/>
            <pc:sldMk cId="3564822833" sldId="314"/>
            <ac:inkMk id="267" creationId="{59319DE6-F65A-2493-21DC-362F300ED568}"/>
          </ac:inkMkLst>
        </pc:inkChg>
        <pc:inkChg chg="add del">
          <ac:chgData name="Mihály Katona" userId="40da57c3a14b48cd" providerId="LiveId" clId="{300112D1-2C60-43F3-98F8-471E60ADD58D}" dt="2024-10-24T13:14:39.890" v="724"/>
          <ac:inkMkLst>
            <pc:docMk/>
            <pc:sldMk cId="3564822833" sldId="314"/>
            <ac:inkMk id="269" creationId="{D2A7FBB7-40F0-D21C-8C17-2BC220DF2F2A}"/>
          </ac:inkMkLst>
        </pc:inkChg>
        <pc:inkChg chg="add del mod">
          <ac:chgData name="Mihály Katona" userId="40da57c3a14b48cd" providerId="LiveId" clId="{300112D1-2C60-43F3-98F8-471E60ADD58D}" dt="2024-10-24T13:14:18.362" v="687"/>
          <ac:inkMkLst>
            <pc:docMk/>
            <pc:sldMk cId="3564822833" sldId="314"/>
            <ac:inkMk id="270" creationId="{CA44210B-8F8A-2FDC-C2CA-A1DE1D8D25DD}"/>
          </ac:inkMkLst>
        </pc:inkChg>
        <pc:inkChg chg="add del mod">
          <ac:chgData name="Mihály Katona" userId="40da57c3a14b48cd" providerId="LiveId" clId="{300112D1-2C60-43F3-98F8-471E60ADD58D}" dt="2024-10-24T13:14:18.346" v="662"/>
          <ac:inkMkLst>
            <pc:docMk/>
            <pc:sldMk cId="3564822833" sldId="314"/>
            <ac:inkMk id="271" creationId="{3B147AA5-0A3D-5810-F52F-7F2ED073FFFF}"/>
          </ac:inkMkLst>
        </pc:inkChg>
        <pc:inkChg chg="add del mod">
          <ac:chgData name="Mihály Katona" userId="40da57c3a14b48cd" providerId="LiveId" clId="{300112D1-2C60-43F3-98F8-471E60ADD58D}" dt="2024-10-24T13:14:18.362" v="671"/>
          <ac:inkMkLst>
            <pc:docMk/>
            <pc:sldMk cId="3564822833" sldId="314"/>
            <ac:inkMk id="272" creationId="{F9740402-24D9-6F20-CA51-44751206A0EF}"/>
          </ac:inkMkLst>
        </pc:inkChg>
        <pc:inkChg chg="add del mod">
          <ac:chgData name="Mihály Katona" userId="40da57c3a14b48cd" providerId="LiveId" clId="{300112D1-2C60-43F3-98F8-471E60ADD58D}" dt="2024-10-24T13:14:18.362" v="678"/>
          <ac:inkMkLst>
            <pc:docMk/>
            <pc:sldMk cId="3564822833" sldId="314"/>
            <ac:inkMk id="273" creationId="{28C90D7B-BC96-C33E-8CD4-18B4409B65E1}"/>
          </ac:inkMkLst>
        </pc:inkChg>
        <pc:inkChg chg="add del mod">
          <ac:chgData name="Mihály Katona" userId="40da57c3a14b48cd" providerId="LiveId" clId="{300112D1-2C60-43F3-98F8-471E60ADD58D}" dt="2024-10-24T13:07:38.550" v="632" actId="9405"/>
          <ac:inkMkLst>
            <pc:docMk/>
            <pc:sldMk cId="3564822833" sldId="314"/>
            <ac:inkMk id="274" creationId="{EDAA095A-9122-A2FD-8A5E-0A9F82E0BDF7}"/>
          </ac:inkMkLst>
        </pc:inkChg>
        <pc:inkChg chg="add del mod">
          <ac:chgData name="Mihály Katona" userId="40da57c3a14b48cd" providerId="LiveId" clId="{300112D1-2C60-43F3-98F8-471E60ADD58D}" dt="2024-10-24T13:07:38.171" v="631"/>
          <ac:inkMkLst>
            <pc:docMk/>
            <pc:sldMk cId="3564822833" sldId="314"/>
            <ac:inkMk id="275" creationId="{571C3F4D-EDBB-6C44-CD31-465C59E6C39C}"/>
          </ac:inkMkLst>
        </pc:inkChg>
        <pc:inkChg chg="add del mod">
          <ac:chgData name="Mihály Katona" userId="40da57c3a14b48cd" providerId="LiveId" clId="{300112D1-2C60-43F3-98F8-471E60ADD58D}" dt="2024-10-24T13:07:37.845" v="629" actId="9405"/>
          <ac:inkMkLst>
            <pc:docMk/>
            <pc:sldMk cId="3564822833" sldId="314"/>
            <ac:inkMk id="277" creationId="{F9584F77-295B-4D60-CA3A-A4AC0E5B24DB}"/>
          </ac:inkMkLst>
        </pc:inkChg>
        <pc:inkChg chg="add del mod">
          <ac:chgData name="Mihály Katona" userId="40da57c3a14b48cd" providerId="LiveId" clId="{300112D1-2C60-43F3-98F8-471E60ADD58D}" dt="2024-10-24T13:07:37.618" v="628"/>
          <ac:inkMkLst>
            <pc:docMk/>
            <pc:sldMk cId="3564822833" sldId="314"/>
            <ac:inkMk id="278" creationId="{CB36E030-93B0-423C-4D80-51AB59CDAAB5}"/>
          </ac:inkMkLst>
        </pc:inkChg>
        <pc:inkChg chg="add del mod">
          <ac:chgData name="Mihály Katona" userId="40da57c3a14b48cd" providerId="LiveId" clId="{300112D1-2C60-43F3-98F8-471E60ADD58D}" dt="2024-10-24T13:07:37.396" v="626" actId="9405"/>
          <ac:inkMkLst>
            <pc:docMk/>
            <pc:sldMk cId="3564822833" sldId="314"/>
            <ac:inkMk id="280" creationId="{00ADC571-7340-C9A2-3550-1B1BB2BA19DC}"/>
          </ac:inkMkLst>
        </pc:inkChg>
        <pc:inkChg chg="add del mod">
          <ac:chgData name="Mihály Katona" userId="40da57c3a14b48cd" providerId="LiveId" clId="{300112D1-2C60-43F3-98F8-471E60ADD58D}" dt="2024-10-24T13:07:37.032" v="625"/>
          <ac:inkMkLst>
            <pc:docMk/>
            <pc:sldMk cId="3564822833" sldId="314"/>
            <ac:inkMk id="281" creationId="{5B54C690-3625-9F97-323A-91E426981333}"/>
          </ac:inkMkLst>
        </pc:inkChg>
        <pc:inkChg chg="add del mod">
          <ac:chgData name="Mihály Katona" userId="40da57c3a14b48cd" providerId="LiveId" clId="{300112D1-2C60-43F3-98F8-471E60ADD58D}" dt="2024-10-24T13:14:18.362" v="680"/>
          <ac:inkMkLst>
            <pc:docMk/>
            <pc:sldMk cId="3564822833" sldId="314"/>
            <ac:inkMk id="283" creationId="{C09AB1BE-B60E-BCA8-4626-CAE4E03E09C9}"/>
          </ac:inkMkLst>
        </pc:inkChg>
        <pc:inkChg chg="add del mod">
          <ac:chgData name="Mihály Katona" userId="40da57c3a14b48cd" providerId="LiveId" clId="{300112D1-2C60-43F3-98F8-471E60ADD58D}" dt="2024-10-24T13:14:18.346" v="660"/>
          <ac:inkMkLst>
            <pc:docMk/>
            <pc:sldMk cId="3564822833" sldId="314"/>
            <ac:inkMk id="284" creationId="{7CB03A84-D32D-C625-CDD9-0D1E2C090AD2}"/>
          </ac:inkMkLst>
        </pc:inkChg>
        <pc:inkChg chg="add del mod">
          <ac:chgData name="Mihály Katona" userId="40da57c3a14b48cd" providerId="LiveId" clId="{300112D1-2C60-43F3-98F8-471E60ADD58D}" dt="2024-10-24T13:14:18.346" v="661"/>
          <ac:inkMkLst>
            <pc:docMk/>
            <pc:sldMk cId="3564822833" sldId="314"/>
            <ac:inkMk id="285" creationId="{60F81BC7-F5CB-7725-3CFD-A12C964FB72B}"/>
          </ac:inkMkLst>
        </pc:inkChg>
        <pc:inkChg chg="add del">
          <ac:chgData name="Mihály Katona" userId="40da57c3a14b48cd" providerId="LiveId" clId="{300112D1-2C60-43F3-98F8-471E60ADD58D}" dt="2024-10-24T13:14:18.362" v="686"/>
          <ac:inkMkLst>
            <pc:docMk/>
            <pc:sldMk cId="3564822833" sldId="314"/>
            <ac:inkMk id="287" creationId="{7B68348A-02BD-C81D-5D50-2D41FE0BF405}"/>
          </ac:inkMkLst>
        </pc:inkChg>
        <pc:inkChg chg="add del">
          <ac:chgData name="Mihály Katona" userId="40da57c3a14b48cd" providerId="LiveId" clId="{300112D1-2C60-43F3-98F8-471E60ADD58D}" dt="2024-10-24T13:14:18.362" v="685"/>
          <ac:inkMkLst>
            <pc:docMk/>
            <pc:sldMk cId="3564822833" sldId="314"/>
            <ac:inkMk id="288" creationId="{00A2FB6D-11EA-B055-5370-77A7F155D83A}"/>
          </ac:inkMkLst>
        </pc:inkChg>
        <pc:inkChg chg="add del mod">
          <ac:chgData name="Mihály Katona" userId="40da57c3a14b48cd" providerId="LiveId" clId="{300112D1-2C60-43F3-98F8-471E60ADD58D}" dt="2024-10-24T13:14:18.362" v="665"/>
          <ac:inkMkLst>
            <pc:docMk/>
            <pc:sldMk cId="3564822833" sldId="314"/>
            <ac:inkMk id="289" creationId="{F6F6D95B-B5BC-2721-FE87-C89690252B37}"/>
          </ac:inkMkLst>
        </pc:inkChg>
        <pc:inkChg chg="add del mod">
          <ac:chgData name="Mihály Katona" userId="40da57c3a14b48cd" providerId="LiveId" clId="{300112D1-2C60-43F3-98F8-471E60ADD58D}" dt="2024-10-24T13:14:18.362" v="664"/>
          <ac:inkMkLst>
            <pc:docMk/>
            <pc:sldMk cId="3564822833" sldId="314"/>
            <ac:inkMk id="290" creationId="{4FA1CA5A-22F3-0DDC-A8EF-6E62FCD13FE7}"/>
          </ac:inkMkLst>
        </pc:inkChg>
        <pc:inkChg chg="add del mod">
          <ac:chgData name="Mihály Katona" userId="40da57c3a14b48cd" providerId="LiveId" clId="{300112D1-2C60-43F3-98F8-471E60ADD58D}" dt="2024-10-24T13:14:18.362" v="684"/>
          <ac:inkMkLst>
            <pc:docMk/>
            <pc:sldMk cId="3564822833" sldId="314"/>
            <ac:inkMk id="292" creationId="{FA0B940C-9AB7-A398-D2C3-16E453D605F2}"/>
          </ac:inkMkLst>
        </pc:inkChg>
        <pc:inkChg chg="add del mod">
          <ac:chgData name="Mihály Katona" userId="40da57c3a14b48cd" providerId="LiveId" clId="{300112D1-2C60-43F3-98F8-471E60ADD58D}" dt="2024-10-24T13:14:18.346" v="659"/>
          <ac:inkMkLst>
            <pc:docMk/>
            <pc:sldMk cId="3564822833" sldId="314"/>
            <ac:inkMk id="293" creationId="{DDD95F42-993B-396E-769D-739E7D07FCA8}"/>
          </ac:inkMkLst>
        </pc:inkChg>
        <pc:inkChg chg="add del">
          <ac:chgData name="Mihály Katona" userId="40da57c3a14b48cd" providerId="LiveId" clId="{300112D1-2C60-43F3-98F8-471E60ADD58D}" dt="2024-10-24T13:14:18.362" v="663"/>
          <ac:inkMkLst>
            <pc:docMk/>
            <pc:sldMk cId="3564822833" sldId="314"/>
            <ac:inkMk id="294" creationId="{75F79EA2-D140-DD07-4C52-52E6B9EF2DC6}"/>
          </ac:inkMkLst>
        </pc:inkChg>
        <pc:inkChg chg="add del mod">
          <ac:chgData name="Mihály Katona" userId="40da57c3a14b48cd" providerId="LiveId" clId="{300112D1-2C60-43F3-98F8-471E60ADD58D}" dt="2024-10-24T13:14:18.362" v="676"/>
          <ac:inkMkLst>
            <pc:docMk/>
            <pc:sldMk cId="3564822833" sldId="314"/>
            <ac:inkMk id="295" creationId="{583C5E30-AADA-BC17-D85E-E3CA015BF57B}"/>
          </ac:inkMkLst>
        </pc:inkChg>
        <pc:inkChg chg="add del mod">
          <ac:chgData name="Mihály Katona" userId="40da57c3a14b48cd" providerId="LiveId" clId="{300112D1-2C60-43F3-98F8-471E60ADD58D}" dt="2024-10-24T13:14:18.362" v="669"/>
          <ac:inkMkLst>
            <pc:docMk/>
            <pc:sldMk cId="3564822833" sldId="314"/>
            <ac:inkMk id="297" creationId="{34830C44-75C5-9F35-8FD6-A67F67BB71F0}"/>
          </ac:inkMkLst>
        </pc:inkChg>
        <pc:inkChg chg="add del mod">
          <ac:chgData name="Mihály Katona" userId="40da57c3a14b48cd" providerId="LiveId" clId="{300112D1-2C60-43F3-98F8-471E60ADD58D}" dt="2024-10-24T13:14:18.362" v="666"/>
          <ac:inkMkLst>
            <pc:docMk/>
            <pc:sldMk cId="3564822833" sldId="314"/>
            <ac:inkMk id="298" creationId="{6B20BA7C-0647-D6EC-CF21-958AB9870AD8}"/>
          </ac:inkMkLst>
        </pc:inkChg>
        <pc:inkChg chg="add del">
          <ac:chgData name="Mihály Katona" userId="40da57c3a14b48cd" providerId="LiveId" clId="{300112D1-2C60-43F3-98F8-471E60ADD58D}" dt="2024-10-24T13:14:18.362" v="677"/>
          <ac:inkMkLst>
            <pc:docMk/>
            <pc:sldMk cId="3564822833" sldId="314"/>
            <ac:inkMk id="300" creationId="{BEB918DB-AF45-1929-E258-1A18305C8088}"/>
          </ac:inkMkLst>
        </pc:inkChg>
        <pc:inkChg chg="add del mod">
          <ac:chgData name="Mihály Katona" userId="40da57c3a14b48cd" providerId="LiveId" clId="{300112D1-2C60-43F3-98F8-471E60ADD58D}" dt="2024-10-24T13:14:18.362" v="672"/>
          <ac:inkMkLst>
            <pc:docMk/>
            <pc:sldMk cId="3564822833" sldId="314"/>
            <ac:inkMk id="301" creationId="{D4DFFD9D-4EA1-DF67-0ADE-4751138204C0}"/>
          </ac:inkMkLst>
        </pc:inkChg>
        <pc:inkChg chg="add del mod">
          <ac:chgData name="Mihály Katona" userId="40da57c3a14b48cd" providerId="LiveId" clId="{300112D1-2C60-43F3-98F8-471E60ADD58D}" dt="2024-10-24T13:14:18.362" v="675"/>
          <ac:inkMkLst>
            <pc:docMk/>
            <pc:sldMk cId="3564822833" sldId="314"/>
            <ac:inkMk id="302" creationId="{F37B6672-0811-A8AB-3F8B-02D718BC0FB5}"/>
          </ac:inkMkLst>
        </pc:inkChg>
        <pc:inkChg chg="add del mod">
          <ac:chgData name="Mihály Katona" userId="40da57c3a14b48cd" providerId="LiveId" clId="{300112D1-2C60-43F3-98F8-471E60ADD58D}" dt="2024-10-24T13:14:18.362" v="667"/>
          <ac:inkMkLst>
            <pc:docMk/>
            <pc:sldMk cId="3564822833" sldId="314"/>
            <ac:inkMk id="304" creationId="{242FBDE9-266D-6045-0C80-8223BCF1D326}"/>
          </ac:inkMkLst>
        </pc:inkChg>
        <pc:inkChg chg="add del mod">
          <ac:chgData name="Mihály Katona" userId="40da57c3a14b48cd" providerId="LiveId" clId="{300112D1-2C60-43F3-98F8-471E60ADD58D}" dt="2024-10-24T13:14:18.362" v="670"/>
          <ac:inkMkLst>
            <pc:docMk/>
            <pc:sldMk cId="3564822833" sldId="314"/>
            <ac:inkMk id="305" creationId="{98B70A6C-8E4B-AE42-D8BB-3ED20057E7E5}"/>
          </ac:inkMkLst>
        </pc:inkChg>
        <pc:inkChg chg="add del mod">
          <ac:chgData name="Mihály Katona" userId="40da57c3a14b48cd" providerId="LiveId" clId="{300112D1-2C60-43F3-98F8-471E60ADD58D}" dt="2024-10-24T13:14:18.362" v="679"/>
          <ac:inkMkLst>
            <pc:docMk/>
            <pc:sldMk cId="3564822833" sldId="314"/>
            <ac:inkMk id="306" creationId="{BFF06BEC-DB05-140D-FFD6-7A7C3E28CF74}"/>
          </ac:inkMkLst>
        </pc:inkChg>
        <pc:inkChg chg="add del mod">
          <ac:chgData name="Mihály Katona" userId="40da57c3a14b48cd" providerId="LiveId" clId="{300112D1-2C60-43F3-98F8-471E60ADD58D}" dt="2024-10-24T13:14:18.362" v="674"/>
          <ac:inkMkLst>
            <pc:docMk/>
            <pc:sldMk cId="3564822833" sldId="314"/>
            <ac:inkMk id="307" creationId="{515838A2-D4C3-AA80-EE23-EA5DFEF6BFE0}"/>
          </ac:inkMkLst>
        </pc:inkChg>
        <pc:inkChg chg="add del mod">
          <ac:chgData name="Mihály Katona" userId="40da57c3a14b48cd" providerId="LiveId" clId="{300112D1-2C60-43F3-98F8-471E60ADD58D}" dt="2024-10-24T13:24:18.764" v="891"/>
          <ac:inkMkLst>
            <pc:docMk/>
            <pc:sldMk cId="3564822833" sldId="314"/>
            <ac:inkMk id="309" creationId="{52C73EBB-4789-BD6E-AB49-93585F1ABC29}"/>
          </ac:inkMkLst>
        </pc:inkChg>
        <pc:inkChg chg="add del mod">
          <ac:chgData name="Mihály Katona" userId="40da57c3a14b48cd" providerId="LiveId" clId="{300112D1-2C60-43F3-98F8-471E60ADD58D}" dt="2024-10-24T13:24:18.764" v="889"/>
          <ac:inkMkLst>
            <pc:docMk/>
            <pc:sldMk cId="3564822833" sldId="314"/>
            <ac:inkMk id="310" creationId="{913E6079-4897-5CE3-9E0E-EEC5440BAFF0}"/>
          </ac:inkMkLst>
        </pc:inkChg>
        <pc:inkChg chg="add del mod">
          <ac:chgData name="Mihály Katona" userId="40da57c3a14b48cd" providerId="LiveId" clId="{300112D1-2C60-43F3-98F8-471E60ADD58D}" dt="2024-10-24T13:24:18.764" v="888"/>
          <ac:inkMkLst>
            <pc:docMk/>
            <pc:sldMk cId="3564822833" sldId="314"/>
            <ac:inkMk id="312" creationId="{C38E9C31-EB66-DD95-CC9E-28D00E39AD71}"/>
          </ac:inkMkLst>
        </pc:inkChg>
        <pc:inkChg chg="add del mod">
          <ac:chgData name="Mihály Katona" userId="40da57c3a14b48cd" providerId="LiveId" clId="{300112D1-2C60-43F3-98F8-471E60ADD58D}" dt="2024-10-24T13:24:19.840" v="894"/>
          <ac:inkMkLst>
            <pc:docMk/>
            <pc:sldMk cId="3564822833" sldId="314"/>
            <ac:inkMk id="314" creationId="{CD5B758B-AA28-BB6A-3E37-130B1BA3AD2D}"/>
          </ac:inkMkLst>
        </pc:inkChg>
        <pc:inkChg chg="add del mod">
          <ac:chgData name="Mihály Katona" userId="40da57c3a14b48cd" providerId="LiveId" clId="{300112D1-2C60-43F3-98F8-471E60ADD58D}" dt="2024-10-24T13:24:19.840" v="893"/>
          <ac:inkMkLst>
            <pc:docMk/>
            <pc:sldMk cId="3564822833" sldId="314"/>
            <ac:inkMk id="315" creationId="{3E5C07DA-A9EF-9FD1-F179-0210D97AF41F}"/>
          </ac:inkMkLst>
        </pc:inkChg>
        <pc:inkChg chg="add del mod">
          <ac:chgData name="Mihály Katona" userId="40da57c3a14b48cd" providerId="LiveId" clId="{300112D1-2C60-43F3-98F8-471E60ADD58D}" dt="2024-10-24T13:24:18.764" v="890"/>
          <ac:inkMkLst>
            <pc:docMk/>
            <pc:sldMk cId="3564822833" sldId="314"/>
            <ac:inkMk id="317" creationId="{D19BE3B0-BA80-4EA0-55C7-712B82350CED}"/>
          </ac:inkMkLst>
        </pc:inkChg>
        <pc:inkChg chg="add del mod">
          <ac:chgData name="Mihály Katona" userId="40da57c3a14b48cd" providerId="LiveId" clId="{300112D1-2C60-43F3-98F8-471E60ADD58D}" dt="2024-10-24T13:24:18.749" v="887"/>
          <ac:inkMkLst>
            <pc:docMk/>
            <pc:sldMk cId="3564822833" sldId="314"/>
            <ac:inkMk id="318" creationId="{F0306428-EA60-1829-8716-5117750DDC66}"/>
          </ac:inkMkLst>
        </pc:inkChg>
        <pc:inkChg chg="add del mod">
          <ac:chgData name="Mihály Katona" userId="40da57c3a14b48cd" providerId="LiveId" clId="{300112D1-2C60-43F3-98F8-471E60ADD58D}" dt="2024-10-24T13:24:19.840" v="895"/>
          <ac:inkMkLst>
            <pc:docMk/>
            <pc:sldMk cId="3564822833" sldId="314"/>
            <ac:inkMk id="320" creationId="{39E84E5F-330D-DA2D-497C-F0D5C11E5937}"/>
          </ac:inkMkLst>
        </pc:inkChg>
        <pc:inkChg chg="add del mod">
          <ac:chgData name="Mihály Katona" userId="40da57c3a14b48cd" providerId="LiveId" clId="{300112D1-2C60-43F3-98F8-471E60ADD58D}" dt="2024-10-24T13:24:19.840" v="892"/>
          <ac:inkMkLst>
            <pc:docMk/>
            <pc:sldMk cId="3564822833" sldId="314"/>
            <ac:inkMk id="321" creationId="{81EF64D7-9E42-8082-95A4-6BCE8D1F265D}"/>
          </ac:inkMkLst>
        </pc:inkChg>
        <pc:inkChg chg="add del mod">
          <ac:chgData name="Mihály Katona" userId="40da57c3a14b48cd" providerId="LiveId" clId="{300112D1-2C60-43F3-98F8-471E60ADD58D}" dt="2024-10-24T13:24:21.664" v="899"/>
          <ac:inkMkLst>
            <pc:docMk/>
            <pc:sldMk cId="3564822833" sldId="314"/>
            <ac:inkMk id="323" creationId="{F088924A-0147-1792-0F70-FB5195FEC187}"/>
          </ac:inkMkLst>
        </pc:inkChg>
        <pc:inkChg chg="add del mod">
          <ac:chgData name="Mihály Katona" userId="40da57c3a14b48cd" providerId="LiveId" clId="{300112D1-2C60-43F3-98F8-471E60ADD58D}" dt="2024-10-24T13:24:21.664" v="901"/>
          <ac:inkMkLst>
            <pc:docMk/>
            <pc:sldMk cId="3564822833" sldId="314"/>
            <ac:inkMk id="324" creationId="{59202D38-DC57-A282-722B-1B9105AC0A42}"/>
          </ac:inkMkLst>
        </pc:inkChg>
        <pc:inkChg chg="add del mod">
          <ac:chgData name="Mihály Katona" userId="40da57c3a14b48cd" providerId="LiveId" clId="{300112D1-2C60-43F3-98F8-471E60ADD58D}" dt="2024-10-24T13:24:21.664" v="896"/>
          <ac:inkMkLst>
            <pc:docMk/>
            <pc:sldMk cId="3564822833" sldId="314"/>
            <ac:inkMk id="325" creationId="{19B38C3C-7F2D-630D-4F22-F68C8C79827A}"/>
          </ac:inkMkLst>
        </pc:inkChg>
        <pc:inkChg chg="add del">
          <ac:chgData name="Mihály Katona" userId="40da57c3a14b48cd" providerId="LiveId" clId="{300112D1-2C60-43F3-98F8-471E60ADD58D}" dt="2024-10-24T13:24:22.618" v="902"/>
          <ac:inkMkLst>
            <pc:docMk/>
            <pc:sldMk cId="3564822833" sldId="314"/>
            <ac:inkMk id="327" creationId="{02B5308B-091A-8BF5-969A-C2695ED11E17}"/>
          </ac:inkMkLst>
        </pc:inkChg>
        <pc:inkChg chg="add mod">
          <ac:chgData name="Mihály Katona" userId="40da57c3a14b48cd" providerId="LiveId" clId="{300112D1-2C60-43F3-98F8-471E60ADD58D}" dt="2024-10-24T13:15:56.901" v="752"/>
          <ac:inkMkLst>
            <pc:docMk/>
            <pc:sldMk cId="3564822833" sldId="314"/>
            <ac:inkMk id="328" creationId="{8774F27A-C58E-9B2F-8412-9EDCBA612940}"/>
          </ac:inkMkLst>
        </pc:inkChg>
        <pc:inkChg chg="add mod">
          <ac:chgData name="Mihály Katona" userId="40da57c3a14b48cd" providerId="LiveId" clId="{300112D1-2C60-43F3-98F8-471E60ADD58D}" dt="2024-10-24T13:15:56.901" v="752"/>
          <ac:inkMkLst>
            <pc:docMk/>
            <pc:sldMk cId="3564822833" sldId="314"/>
            <ac:inkMk id="329" creationId="{CF378B13-617E-74FC-80F0-35C1F04368D9}"/>
          </ac:inkMkLst>
        </pc:inkChg>
        <pc:inkChg chg="add del mod">
          <ac:chgData name="Mihály Katona" userId="40da57c3a14b48cd" providerId="LiveId" clId="{300112D1-2C60-43F3-98F8-471E60ADD58D}" dt="2024-10-24T13:24:21.664" v="900"/>
          <ac:inkMkLst>
            <pc:docMk/>
            <pc:sldMk cId="3564822833" sldId="314"/>
            <ac:inkMk id="331" creationId="{3DF6AD23-847B-7471-EA45-FC77A58E3F2B}"/>
          </ac:inkMkLst>
        </pc:inkChg>
        <pc:inkChg chg="add del mod">
          <ac:chgData name="Mihály Katona" userId="40da57c3a14b48cd" providerId="LiveId" clId="{300112D1-2C60-43F3-98F8-471E60ADD58D}" dt="2024-10-24T13:24:21.664" v="898"/>
          <ac:inkMkLst>
            <pc:docMk/>
            <pc:sldMk cId="3564822833" sldId="314"/>
            <ac:inkMk id="332" creationId="{7B2E3D8D-D9EA-BA50-6242-4F786030DFBF}"/>
          </ac:inkMkLst>
        </pc:inkChg>
        <pc:inkChg chg="add del mod">
          <ac:chgData name="Mihály Katona" userId="40da57c3a14b48cd" providerId="LiveId" clId="{300112D1-2C60-43F3-98F8-471E60ADD58D}" dt="2024-10-24T13:24:21.664" v="897"/>
          <ac:inkMkLst>
            <pc:docMk/>
            <pc:sldMk cId="3564822833" sldId="314"/>
            <ac:inkMk id="333" creationId="{B7542D03-5FC5-B83B-959D-94D6996D8DFA}"/>
          </ac:inkMkLst>
        </pc:inkChg>
        <pc:inkChg chg="add del">
          <ac:chgData name="Mihály Katona" userId="40da57c3a14b48cd" providerId="LiveId" clId="{300112D1-2C60-43F3-98F8-471E60ADD58D}" dt="2024-10-24T13:24:22.618" v="903"/>
          <ac:inkMkLst>
            <pc:docMk/>
            <pc:sldMk cId="3564822833" sldId="314"/>
            <ac:inkMk id="335" creationId="{CFE4F94A-39E6-C7B6-ACFE-CC7E51692FAA}"/>
          </ac:inkMkLst>
        </pc:inkChg>
        <pc:inkChg chg="add del mod">
          <ac:chgData name="Mihály Katona" userId="40da57c3a14b48cd" providerId="LiveId" clId="{300112D1-2C60-43F3-98F8-471E60ADD58D}" dt="2024-10-24T13:24:23.762" v="904"/>
          <ac:inkMkLst>
            <pc:docMk/>
            <pc:sldMk cId="3564822833" sldId="314"/>
            <ac:inkMk id="336" creationId="{320E85E9-EBF9-D8FD-AD2E-D0B1E17681AD}"/>
          </ac:inkMkLst>
        </pc:inkChg>
        <pc:inkChg chg="add del mod">
          <ac:chgData name="Mihály Katona" userId="40da57c3a14b48cd" providerId="LiveId" clId="{300112D1-2C60-43F3-98F8-471E60ADD58D}" dt="2024-10-24T13:18:38.380" v="815" actId="9405"/>
          <ac:inkMkLst>
            <pc:docMk/>
            <pc:sldMk cId="3564822833" sldId="314"/>
            <ac:inkMk id="337" creationId="{6D84D383-E42C-D8B5-190A-6244664BEA19}"/>
          </ac:inkMkLst>
        </pc:inkChg>
        <pc:inkChg chg="add del mod">
          <ac:chgData name="Mihály Katona" userId="40da57c3a14b48cd" providerId="LiveId" clId="{300112D1-2C60-43F3-98F8-471E60ADD58D}" dt="2024-10-24T13:18:38.350" v="814"/>
          <ac:inkMkLst>
            <pc:docMk/>
            <pc:sldMk cId="3564822833" sldId="314"/>
            <ac:inkMk id="338" creationId="{EA35C8AE-4D58-157C-2EEE-332726802A16}"/>
          </ac:inkMkLst>
        </pc:inkChg>
        <pc:inkChg chg="add del mod">
          <ac:chgData name="Mihály Katona" userId="40da57c3a14b48cd" providerId="LiveId" clId="{300112D1-2C60-43F3-98F8-471E60ADD58D}" dt="2024-10-24T13:18:38.301" v="812" actId="9405"/>
          <ac:inkMkLst>
            <pc:docMk/>
            <pc:sldMk cId="3564822833" sldId="314"/>
            <ac:inkMk id="340" creationId="{9A044723-93AE-C85D-45AC-C4D53CD78AC0}"/>
          </ac:inkMkLst>
        </pc:inkChg>
        <pc:inkChg chg="add del mod">
          <ac:chgData name="Mihály Katona" userId="40da57c3a14b48cd" providerId="LiveId" clId="{300112D1-2C60-43F3-98F8-471E60ADD58D}" dt="2024-10-24T13:18:38.269" v="811"/>
          <ac:inkMkLst>
            <pc:docMk/>
            <pc:sldMk cId="3564822833" sldId="314"/>
            <ac:inkMk id="341" creationId="{A7F96FD8-4F41-9903-A3E0-D42F3BBD73EF}"/>
          </ac:inkMkLst>
        </pc:inkChg>
        <pc:inkChg chg="add del">
          <ac:chgData name="Mihály Katona" userId="40da57c3a14b48cd" providerId="LiveId" clId="{300112D1-2C60-43F3-98F8-471E60ADD58D}" dt="2024-10-24T13:18:38.238" v="809" actId="9405"/>
          <ac:inkMkLst>
            <pc:docMk/>
            <pc:sldMk cId="3564822833" sldId="314"/>
            <ac:inkMk id="343" creationId="{9B74113D-8418-A88B-2538-0906AF96C2C7}"/>
          </ac:inkMkLst>
        </pc:inkChg>
        <pc:inkChg chg="add del mod">
          <ac:chgData name="Mihály Katona" userId="40da57c3a14b48cd" providerId="LiveId" clId="{300112D1-2C60-43F3-98F8-471E60ADD58D}" dt="2024-10-24T13:18:37.728" v="808" actId="9405"/>
          <ac:inkMkLst>
            <pc:docMk/>
            <pc:sldMk cId="3564822833" sldId="314"/>
            <ac:inkMk id="344" creationId="{45FA78A0-73D4-FDEC-DF37-724358E0E65B}"/>
          </ac:inkMkLst>
        </pc:inkChg>
        <pc:inkChg chg="add del mod">
          <ac:chgData name="Mihály Katona" userId="40da57c3a14b48cd" providerId="LiveId" clId="{300112D1-2C60-43F3-98F8-471E60ADD58D}" dt="2024-10-24T13:18:37.552" v="807"/>
          <ac:inkMkLst>
            <pc:docMk/>
            <pc:sldMk cId="3564822833" sldId="314"/>
            <ac:inkMk id="345" creationId="{9256E04D-9BDC-DA0E-B2B0-84C594989ED0}"/>
          </ac:inkMkLst>
        </pc:inkChg>
        <pc:inkChg chg="add del mod">
          <ac:chgData name="Mihály Katona" userId="40da57c3a14b48cd" providerId="LiveId" clId="{300112D1-2C60-43F3-98F8-471E60ADD58D}" dt="2024-10-24T13:18:37.378" v="805"/>
          <ac:inkMkLst>
            <pc:docMk/>
            <pc:sldMk cId="3564822833" sldId="314"/>
            <ac:inkMk id="347" creationId="{2D4BBF49-4017-EB5F-9D32-2B7D6168F13E}"/>
          </ac:inkMkLst>
        </pc:inkChg>
        <pc:inkChg chg="add del mod">
          <ac:chgData name="Mihály Katona" userId="40da57c3a14b48cd" providerId="LiveId" clId="{300112D1-2C60-43F3-98F8-471E60ADD58D}" dt="2024-10-24T13:18:37.219" v="803" actId="9405"/>
          <ac:inkMkLst>
            <pc:docMk/>
            <pc:sldMk cId="3564822833" sldId="314"/>
            <ac:inkMk id="349" creationId="{5D2EFAA0-D7A7-5162-F25F-78943D17B465}"/>
          </ac:inkMkLst>
        </pc:inkChg>
        <pc:inkChg chg="add del mod">
          <ac:chgData name="Mihály Katona" userId="40da57c3a14b48cd" providerId="LiveId" clId="{300112D1-2C60-43F3-98F8-471E60ADD58D}" dt="2024-10-24T13:18:37.062" v="802" actId="9405"/>
          <ac:inkMkLst>
            <pc:docMk/>
            <pc:sldMk cId="3564822833" sldId="314"/>
            <ac:inkMk id="350" creationId="{50503B26-CE58-D2B2-A21B-63848E5E7A5F}"/>
          </ac:inkMkLst>
        </pc:inkChg>
        <pc:inkChg chg="add del mod">
          <ac:chgData name="Mihály Katona" userId="40da57c3a14b48cd" providerId="LiveId" clId="{300112D1-2C60-43F3-98F8-471E60ADD58D}" dt="2024-10-24T13:18:36.902" v="801"/>
          <ac:inkMkLst>
            <pc:docMk/>
            <pc:sldMk cId="3564822833" sldId="314"/>
            <ac:inkMk id="351" creationId="{3E67A11A-ECBB-C09C-4BA1-0F19759D809D}"/>
          </ac:inkMkLst>
        </pc:inkChg>
        <pc:inkChg chg="add del mod">
          <ac:chgData name="Mihály Katona" userId="40da57c3a14b48cd" providerId="LiveId" clId="{300112D1-2C60-43F3-98F8-471E60ADD58D}" dt="2024-10-24T13:18:36.729" v="799" actId="9405"/>
          <ac:inkMkLst>
            <pc:docMk/>
            <pc:sldMk cId="3564822833" sldId="314"/>
            <ac:inkMk id="353" creationId="{A0001884-16B2-D8FF-2540-57C9D2C33ECE}"/>
          </ac:inkMkLst>
        </pc:inkChg>
        <pc:inkChg chg="add del mod">
          <ac:chgData name="Mihály Katona" userId="40da57c3a14b48cd" providerId="LiveId" clId="{300112D1-2C60-43F3-98F8-471E60ADD58D}" dt="2024-10-24T13:18:36.586" v="798" actId="9405"/>
          <ac:inkMkLst>
            <pc:docMk/>
            <pc:sldMk cId="3564822833" sldId="314"/>
            <ac:inkMk id="354" creationId="{2AC314A9-7BB2-2BEE-35D7-FAD2F5AE1F97}"/>
          </ac:inkMkLst>
        </pc:inkChg>
        <pc:inkChg chg="add del mod">
          <ac:chgData name="Mihály Katona" userId="40da57c3a14b48cd" providerId="LiveId" clId="{300112D1-2C60-43F3-98F8-471E60ADD58D}" dt="2024-10-24T13:18:36.380" v="797" actId="9405"/>
          <ac:inkMkLst>
            <pc:docMk/>
            <pc:sldMk cId="3564822833" sldId="314"/>
            <ac:inkMk id="355" creationId="{7AF61493-06ED-C970-ED58-A20A015934AF}"/>
          </ac:inkMkLst>
        </pc:inkChg>
        <pc:inkChg chg="add del mod">
          <ac:chgData name="Mihály Katona" userId="40da57c3a14b48cd" providerId="LiveId" clId="{300112D1-2C60-43F3-98F8-471E60ADD58D}" dt="2024-10-24T13:18:36.173" v="796"/>
          <ac:inkMkLst>
            <pc:docMk/>
            <pc:sldMk cId="3564822833" sldId="314"/>
            <ac:inkMk id="356" creationId="{C608D659-BEE3-E2DC-91A1-2488D672440A}"/>
          </ac:inkMkLst>
        </pc:inkChg>
        <pc:inkChg chg="add del">
          <ac:chgData name="Mihály Katona" userId="40da57c3a14b48cd" providerId="LiveId" clId="{300112D1-2C60-43F3-98F8-471E60ADD58D}" dt="2024-10-24T13:18:36.031" v="794" actId="9405"/>
          <ac:inkMkLst>
            <pc:docMk/>
            <pc:sldMk cId="3564822833" sldId="314"/>
            <ac:inkMk id="358" creationId="{597EEA1B-F594-D0BF-3294-C56E47665A61}"/>
          </ac:inkMkLst>
        </pc:inkChg>
        <pc:inkChg chg="add del mod">
          <ac:chgData name="Mihály Katona" userId="40da57c3a14b48cd" providerId="LiveId" clId="{300112D1-2C60-43F3-98F8-471E60ADD58D}" dt="2024-10-24T13:18:35.888" v="793" actId="9405"/>
          <ac:inkMkLst>
            <pc:docMk/>
            <pc:sldMk cId="3564822833" sldId="314"/>
            <ac:inkMk id="359" creationId="{E8AF766D-A3B4-F6B7-E9F9-9A233FE1A420}"/>
          </ac:inkMkLst>
        </pc:inkChg>
        <pc:inkChg chg="add del mod">
          <ac:chgData name="Mihály Katona" userId="40da57c3a14b48cd" providerId="LiveId" clId="{300112D1-2C60-43F3-98F8-471E60ADD58D}" dt="2024-10-24T13:18:35.682" v="792"/>
          <ac:inkMkLst>
            <pc:docMk/>
            <pc:sldMk cId="3564822833" sldId="314"/>
            <ac:inkMk id="360" creationId="{6A9913BC-3BB6-1F27-CF61-E44CD1E1E85F}"/>
          </ac:inkMkLst>
        </pc:inkChg>
        <pc:inkChg chg="add del mod">
          <ac:chgData name="Mihály Katona" userId="40da57c3a14b48cd" providerId="LiveId" clId="{300112D1-2C60-43F3-98F8-471E60ADD58D}" dt="2024-10-24T13:18:35.345" v="790" actId="9405"/>
          <ac:inkMkLst>
            <pc:docMk/>
            <pc:sldMk cId="3564822833" sldId="314"/>
            <ac:inkMk id="362" creationId="{BD916C1C-D989-40AC-C3F4-5D5BFF3DCB51}"/>
          </ac:inkMkLst>
        </pc:inkChg>
        <pc:inkChg chg="add del mod">
          <ac:chgData name="Mihály Katona" userId="40da57c3a14b48cd" providerId="LiveId" clId="{300112D1-2C60-43F3-98F8-471E60ADD58D}" dt="2024-10-24T13:18:35.129" v="789"/>
          <ac:inkMkLst>
            <pc:docMk/>
            <pc:sldMk cId="3564822833" sldId="314"/>
            <ac:inkMk id="363" creationId="{F4BE0E76-A39D-109A-51A6-5B1809FA204C}"/>
          </ac:inkMkLst>
        </pc:inkChg>
        <pc:inkChg chg="add del mod">
          <ac:chgData name="Mihály Katona" userId="40da57c3a14b48cd" providerId="LiveId" clId="{300112D1-2C60-43F3-98F8-471E60ADD58D}" dt="2024-10-24T13:23:59.108" v="879" actId="9405"/>
          <ac:inkMkLst>
            <pc:docMk/>
            <pc:sldMk cId="3564822833" sldId="314"/>
            <ac:inkMk id="365" creationId="{43B5156B-7B78-9B69-6850-1AD0AC298D7A}"/>
          </ac:inkMkLst>
        </pc:inkChg>
        <pc:inkChg chg="add del mod">
          <ac:chgData name="Mihály Katona" userId="40da57c3a14b48cd" providerId="LiveId" clId="{300112D1-2C60-43F3-98F8-471E60ADD58D}" dt="2024-10-24T13:23:58.919" v="878" actId="9405"/>
          <ac:inkMkLst>
            <pc:docMk/>
            <pc:sldMk cId="3564822833" sldId="314"/>
            <ac:inkMk id="366" creationId="{4A5FCC70-719E-2354-798C-B6245A23DAEF}"/>
          </ac:inkMkLst>
        </pc:inkChg>
        <pc:inkChg chg="add del mod">
          <ac:chgData name="Mihály Katona" userId="40da57c3a14b48cd" providerId="LiveId" clId="{300112D1-2C60-43F3-98F8-471E60ADD58D}" dt="2024-10-24T13:23:58.714" v="877" actId="9405"/>
          <ac:inkMkLst>
            <pc:docMk/>
            <pc:sldMk cId="3564822833" sldId="314"/>
            <ac:inkMk id="367" creationId="{CE6AE773-4E71-53AA-D014-E3BD1000E5B1}"/>
          </ac:inkMkLst>
        </pc:inkChg>
        <pc:inkChg chg="add del mod">
          <ac:chgData name="Mihály Katona" userId="40da57c3a14b48cd" providerId="LiveId" clId="{300112D1-2C60-43F3-98F8-471E60ADD58D}" dt="2024-10-24T13:23:58.494" v="876" actId="9405"/>
          <ac:inkMkLst>
            <pc:docMk/>
            <pc:sldMk cId="3564822833" sldId="314"/>
            <ac:inkMk id="368" creationId="{0579C515-229C-D068-4CA1-B8DF3A5CB970}"/>
          </ac:inkMkLst>
        </pc:inkChg>
        <pc:inkChg chg="add del mod">
          <ac:chgData name="Mihály Katona" userId="40da57c3a14b48cd" providerId="LiveId" clId="{300112D1-2C60-43F3-98F8-471E60ADD58D}" dt="2024-10-24T13:21:47.043" v="875"/>
          <ac:inkMkLst>
            <pc:docMk/>
            <pc:sldMk cId="3564822833" sldId="314"/>
            <ac:inkMk id="369" creationId="{FC1E6589-8671-02CB-0518-A27FCF94CE83}"/>
          </ac:inkMkLst>
        </pc:inkChg>
        <pc:inkChg chg="add">
          <ac:chgData name="Mihály Katona" userId="40da57c3a14b48cd" providerId="LiveId" clId="{300112D1-2C60-43F3-98F8-471E60ADD58D}" dt="2024-10-24T13:24:06.603" v="885"/>
          <ac:inkMkLst>
            <pc:docMk/>
            <pc:sldMk cId="3564822833" sldId="314"/>
            <ac:inkMk id="383" creationId="{D9D7F186-78A9-9A86-63B3-1C8A5E8B7FE2}"/>
          </ac:inkMkLst>
        </pc:inkChg>
        <pc:inkChg chg="add mod">
          <ac:chgData name="Mihály Katona" userId="40da57c3a14b48cd" providerId="LiveId" clId="{300112D1-2C60-43F3-98F8-471E60ADD58D}" dt="2024-10-24T13:24:30.198" v="910"/>
          <ac:inkMkLst>
            <pc:docMk/>
            <pc:sldMk cId="3564822833" sldId="314"/>
            <ac:inkMk id="385" creationId="{C9AEB99A-85CE-2ECD-3E44-BCC8487FD43D}"/>
          </ac:inkMkLst>
        </pc:inkChg>
        <pc:inkChg chg="add mod">
          <ac:chgData name="Mihály Katona" userId="40da57c3a14b48cd" providerId="LiveId" clId="{300112D1-2C60-43F3-98F8-471E60ADD58D}" dt="2024-10-24T13:24:30.198" v="910"/>
          <ac:inkMkLst>
            <pc:docMk/>
            <pc:sldMk cId="3564822833" sldId="314"/>
            <ac:inkMk id="386" creationId="{496DC9C1-55E8-B606-F76D-868BA7D67F52}"/>
          </ac:inkMkLst>
        </pc:inkChg>
        <pc:inkChg chg="add mod">
          <ac:chgData name="Mihály Katona" userId="40da57c3a14b48cd" providerId="LiveId" clId="{300112D1-2C60-43F3-98F8-471E60ADD58D}" dt="2024-10-24T13:24:30.198" v="910"/>
          <ac:inkMkLst>
            <pc:docMk/>
            <pc:sldMk cId="3564822833" sldId="314"/>
            <ac:inkMk id="387" creationId="{06C9C416-E94F-7D12-7BDE-07A2FB1863D6}"/>
          </ac:inkMkLst>
        </pc:inkChg>
        <pc:inkChg chg="add mod">
          <ac:chgData name="Mihály Katona" userId="40da57c3a14b48cd" providerId="LiveId" clId="{300112D1-2C60-43F3-98F8-471E60ADD58D}" dt="2024-10-24T13:24:30.198" v="910"/>
          <ac:inkMkLst>
            <pc:docMk/>
            <pc:sldMk cId="3564822833" sldId="314"/>
            <ac:inkMk id="388" creationId="{BFB8FE3A-7852-E239-E278-46BCB1D5B2C3}"/>
          </ac:inkMkLst>
        </pc:inkChg>
        <pc:inkChg chg="add mod">
          <ac:chgData name="Mihály Katona" userId="40da57c3a14b48cd" providerId="LiveId" clId="{300112D1-2C60-43F3-98F8-471E60ADD58D}" dt="2024-10-24T13:24:30.198" v="910"/>
          <ac:inkMkLst>
            <pc:docMk/>
            <pc:sldMk cId="3564822833" sldId="314"/>
            <ac:inkMk id="389" creationId="{F8AD42A2-501E-D12E-EA7E-BC89850866A8}"/>
          </ac:inkMkLst>
        </pc:inkChg>
        <pc:inkChg chg="add">
          <ac:chgData name="Mihály Katona" userId="40da57c3a14b48cd" providerId="LiveId" clId="{300112D1-2C60-43F3-98F8-471E60ADD58D}" dt="2024-10-24T13:30:39.649" v="911"/>
          <ac:inkMkLst>
            <pc:docMk/>
            <pc:sldMk cId="3564822833" sldId="314"/>
            <ac:inkMk id="393" creationId="{3A020E93-5114-7FA5-0A09-FA766558189C}"/>
          </ac:inkMkLst>
        </pc:inkChg>
        <pc:inkChg chg="add del mod">
          <ac:chgData name="Mihály Katona" userId="40da57c3a14b48cd" providerId="LiveId" clId="{300112D1-2C60-43F3-98F8-471E60ADD58D}" dt="2024-10-24T13:39:25.669" v="981" actId="9405"/>
          <ac:inkMkLst>
            <pc:docMk/>
            <pc:sldMk cId="3564822833" sldId="314"/>
            <ac:inkMk id="397" creationId="{7AE7DE29-7FFA-53AB-D451-A5B603C30D89}"/>
          </ac:inkMkLst>
        </pc:inkChg>
        <pc:inkChg chg="add del mod">
          <ac:chgData name="Mihály Katona" userId="40da57c3a14b48cd" providerId="LiveId" clId="{300112D1-2C60-43F3-98F8-471E60ADD58D}" dt="2024-10-24T13:39:25.495" v="980"/>
          <ac:inkMkLst>
            <pc:docMk/>
            <pc:sldMk cId="3564822833" sldId="314"/>
            <ac:inkMk id="398" creationId="{20BAC61D-A3E8-982C-7CCA-9986493A533C}"/>
          </ac:inkMkLst>
        </pc:inkChg>
      </pc:sldChg>
      <pc:sldChg chg="add del setBg">
        <pc:chgData name="Mihály Katona" userId="40da57c3a14b48cd" providerId="LiveId" clId="{300112D1-2C60-43F3-98F8-471E60ADD58D}" dt="2024-10-24T12:28:24.157" v="35"/>
        <pc:sldMkLst>
          <pc:docMk/>
          <pc:sldMk cId="4245999178" sldId="314"/>
        </pc:sldMkLst>
      </pc:sldChg>
      <pc:sldChg chg="add del setBg">
        <pc:chgData name="Mihály Katona" userId="40da57c3a14b48cd" providerId="LiveId" clId="{300112D1-2C60-43F3-98F8-471E60ADD58D}" dt="2024-10-24T12:28:24.157" v="35"/>
        <pc:sldMkLst>
          <pc:docMk/>
          <pc:sldMk cId="1115693090" sldId="315"/>
        </pc:sldMkLst>
      </pc:sldChg>
      <pc:sldChg chg="addSp delSp modSp add mod delAnim">
        <pc:chgData name="Mihály Katona" userId="40da57c3a14b48cd" providerId="LiveId" clId="{300112D1-2C60-43F3-98F8-471E60ADD58D}" dt="2024-10-24T13:46:14.796" v="1131" actId="9405"/>
        <pc:sldMkLst>
          <pc:docMk/>
          <pc:sldMk cId="4042758777" sldId="315"/>
        </pc:sldMkLst>
        <pc:spChg chg="mod">
          <ac:chgData name="Mihály Katona" userId="40da57c3a14b48cd" providerId="LiveId" clId="{300112D1-2C60-43F3-98F8-471E60ADD58D}" dt="2024-10-24T13:43:31.869" v="1070" actId="1076"/>
          <ac:spMkLst>
            <pc:docMk/>
            <pc:sldMk cId="4042758777" sldId="315"/>
            <ac:spMk id="2" creationId="{F080F679-84C0-91D7-254E-B114C4612DD3}"/>
          </ac:spMkLst>
        </pc:spChg>
        <pc:grpChg chg="del mod">
          <ac:chgData name="Mihály Katona" userId="40da57c3a14b48cd" providerId="LiveId" clId="{300112D1-2C60-43F3-98F8-471E60ADD58D}" dt="2024-10-24T13:35:43.854" v="933"/>
          <ac:grpSpMkLst>
            <pc:docMk/>
            <pc:sldMk cId="4042758777" sldId="315"/>
            <ac:grpSpMk id="7" creationId="{E0334C8D-667C-F717-4FBE-BA251CAD1E73}"/>
          </ac:grpSpMkLst>
        </pc:grpChg>
        <pc:grpChg chg="del mod">
          <ac:chgData name="Mihály Katona" userId="40da57c3a14b48cd" providerId="LiveId" clId="{300112D1-2C60-43F3-98F8-471E60ADD58D}" dt="2024-10-24T13:41:46.545" v="1035"/>
          <ac:grpSpMkLst>
            <pc:docMk/>
            <pc:sldMk cId="4042758777" sldId="315"/>
            <ac:grpSpMk id="15" creationId="{997BABA2-9D7C-689F-1AA5-54E883EFBB9F}"/>
          </ac:grpSpMkLst>
        </pc:grpChg>
        <pc:grpChg chg="del mod">
          <ac:chgData name="Mihály Katona" userId="40da57c3a14b48cd" providerId="LiveId" clId="{300112D1-2C60-43F3-98F8-471E60ADD58D}" dt="2024-10-24T13:36:00.119" v="938"/>
          <ac:grpSpMkLst>
            <pc:docMk/>
            <pc:sldMk cId="4042758777" sldId="315"/>
            <ac:grpSpMk id="18" creationId="{F916FA74-4423-AA0B-FC78-8721FA386C2A}"/>
          </ac:grpSpMkLst>
        </pc:grpChg>
        <pc:grpChg chg="mod">
          <ac:chgData name="Mihály Katona" userId="40da57c3a14b48cd" providerId="LiveId" clId="{300112D1-2C60-43F3-98F8-471E60ADD58D}" dt="2024-10-24T13:36:00.119" v="938"/>
          <ac:grpSpMkLst>
            <pc:docMk/>
            <pc:sldMk cId="4042758777" sldId="315"/>
            <ac:grpSpMk id="20" creationId="{7C64B5E0-7C5C-4A4A-BDE2-DA463886745B}"/>
          </ac:grpSpMkLst>
        </pc:grpChg>
        <pc:grpChg chg="del mod">
          <ac:chgData name="Mihály Katona" userId="40da57c3a14b48cd" providerId="LiveId" clId="{300112D1-2C60-43F3-98F8-471E60ADD58D}" dt="2024-10-24T13:41:46.545" v="1024"/>
          <ac:grpSpMkLst>
            <pc:docMk/>
            <pc:sldMk cId="4042758777" sldId="315"/>
            <ac:grpSpMk id="25" creationId="{C6811E03-47D6-C7BF-DB5D-04BFAA9FDC47}"/>
          </ac:grpSpMkLst>
        </pc:grpChg>
        <pc:grpChg chg="del mod">
          <ac:chgData name="Mihály Katona" userId="40da57c3a14b48cd" providerId="LiveId" clId="{300112D1-2C60-43F3-98F8-471E60ADD58D}" dt="2024-10-24T13:36:27.212" v="952"/>
          <ac:grpSpMkLst>
            <pc:docMk/>
            <pc:sldMk cId="4042758777" sldId="315"/>
            <ac:grpSpMk id="30" creationId="{DD517B37-FE75-8FD8-0121-62E90DBFE4AE}"/>
          </ac:grpSpMkLst>
        </pc:grpChg>
        <pc:grpChg chg="del mod">
          <ac:chgData name="Mihály Katona" userId="40da57c3a14b48cd" providerId="LiveId" clId="{300112D1-2C60-43F3-98F8-471E60ADD58D}" dt="2024-10-24T13:41:46.545" v="1031"/>
          <ac:grpSpMkLst>
            <pc:docMk/>
            <pc:sldMk cId="4042758777" sldId="315"/>
            <ac:grpSpMk id="33" creationId="{B710C645-2751-B573-47B8-078D8D6BB646}"/>
          </ac:grpSpMkLst>
        </pc:grpChg>
        <pc:grpChg chg="add del mod">
          <ac:chgData name="Mihály Katona" userId="40da57c3a14b48cd" providerId="LiveId" clId="{300112D1-2C60-43F3-98F8-471E60ADD58D}" dt="2024-10-24T13:39:34.254" v="982"/>
          <ac:grpSpMkLst>
            <pc:docMk/>
            <pc:sldMk cId="4042758777" sldId="315"/>
            <ac:grpSpMk id="36" creationId="{4D4E1E2A-A9A9-3B78-D383-61C5482C07C2}"/>
          </ac:grpSpMkLst>
        </pc:grpChg>
        <pc:grpChg chg="mod">
          <ac:chgData name="Mihály Katona" userId="40da57c3a14b48cd" providerId="LiveId" clId="{300112D1-2C60-43F3-98F8-471E60ADD58D}" dt="2024-10-24T13:38:23.774" v="962"/>
          <ac:grpSpMkLst>
            <pc:docMk/>
            <pc:sldMk cId="4042758777" sldId="315"/>
            <ac:grpSpMk id="38" creationId="{3B930643-12C6-7127-7CF5-5A9FB58B5B44}"/>
          </ac:grpSpMkLst>
        </pc:grpChg>
        <pc:grpChg chg="add del mod">
          <ac:chgData name="Mihály Katona" userId="40da57c3a14b48cd" providerId="LiveId" clId="{300112D1-2C60-43F3-98F8-471E60ADD58D}" dt="2024-10-24T13:39:25.321" v="978"/>
          <ac:grpSpMkLst>
            <pc:docMk/>
            <pc:sldMk cId="4042758777" sldId="315"/>
            <ac:grpSpMk id="40" creationId="{9CB65DE3-CAF5-FE44-459E-BDAA67327C82}"/>
          </ac:grpSpMkLst>
        </pc:grpChg>
        <pc:grpChg chg="mod">
          <ac:chgData name="Mihály Katona" userId="40da57c3a14b48cd" providerId="LiveId" clId="{300112D1-2C60-43F3-98F8-471E60ADD58D}" dt="2024-10-24T13:39:25.148" v="976"/>
          <ac:grpSpMkLst>
            <pc:docMk/>
            <pc:sldMk cId="4042758777" sldId="315"/>
            <ac:grpSpMk id="42" creationId="{40CF1D88-0C43-2097-C351-13F0E6BA5889}"/>
          </ac:grpSpMkLst>
        </pc:grpChg>
        <pc:grpChg chg="mod">
          <ac:chgData name="Mihály Katona" userId="40da57c3a14b48cd" providerId="LiveId" clId="{300112D1-2C60-43F3-98F8-471E60ADD58D}" dt="2024-10-24T13:39:24.577" v="972"/>
          <ac:grpSpMkLst>
            <pc:docMk/>
            <pc:sldMk cId="4042758777" sldId="315"/>
            <ac:grpSpMk id="46" creationId="{7D49A2FA-83BB-6D18-A5C3-AAF0EFCB85E2}"/>
          </ac:grpSpMkLst>
        </pc:grpChg>
        <pc:grpChg chg="del mod">
          <ac:chgData name="Mihály Katona" userId="40da57c3a14b48cd" providerId="LiveId" clId="{300112D1-2C60-43F3-98F8-471E60ADD58D}" dt="2024-10-24T13:40:26.340" v="993"/>
          <ac:grpSpMkLst>
            <pc:docMk/>
            <pc:sldMk cId="4042758777" sldId="315"/>
            <ac:grpSpMk id="49" creationId="{C0EF2CE1-BC11-93F2-61DE-C036CFB46D65}"/>
          </ac:grpSpMkLst>
        </pc:grpChg>
        <pc:grpChg chg="del mod">
          <ac:chgData name="Mihály Katona" userId="40da57c3a14b48cd" providerId="LiveId" clId="{300112D1-2C60-43F3-98F8-471E60ADD58D}" dt="2024-10-24T13:41:03.063" v="996"/>
          <ac:grpSpMkLst>
            <pc:docMk/>
            <pc:sldMk cId="4042758777" sldId="315"/>
            <ac:grpSpMk id="54" creationId="{4BBE4797-F040-B387-848A-B224BCCE7F85}"/>
          </ac:grpSpMkLst>
        </pc:grpChg>
        <pc:grpChg chg="del mod">
          <ac:chgData name="Mihály Katona" userId="40da57c3a14b48cd" providerId="LiveId" clId="{300112D1-2C60-43F3-98F8-471E60ADD58D}" dt="2024-10-24T13:41:03.063" v="996"/>
          <ac:grpSpMkLst>
            <pc:docMk/>
            <pc:sldMk cId="4042758777" sldId="315"/>
            <ac:grpSpMk id="56" creationId="{D208802F-6384-3604-1B80-1C367DD8E8C5}"/>
          </ac:grpSpMkLst>
        </pc:grpChg>
        <pc:grpChg chg="del mod">
          <ac:chgData name="Mihály Katona" userId="40da57c3a14b48cd" providerId="LiveId" clId="{300112D1-2C60-43F3-98F8-471E60ADD58D}" dt="2024-10-24T13:41:07.149" v="999"/>
          <ac:grpSpMkLst>
            <pc:docMk/>
            <pc:sldMk cId="4042758777" sldId="315"/>
            <ac:grpSpMk id="59" creationId="{78A63A07-4788-E39F-4E8A-0D8F0B62B0E5}"/>
          </ac:grpSpMkLst>
        </pc:grpChg>
        <pc:grpChg chg="del mod">
          <ac:chgData name="Mihály Katona" userId="40da57c3a14b48cd" providerId="LiveId" clId="{300112D1-2C60-43F3-98F8-471E60ADD58D}" dt="2024-10-24T13:41:09.742" v="1001"/>
          <ac:grpSpMkLst>
            <pc:docMk/>
            <pc:sldMk cId="4042758777" sldId="315"/>
            <ac:grpSpMk id="62" creationId="{B9D8CCC3-B7CA-CCCF-3FFF-C53BF46DF51D}"/>
          </ac:grpSpMkLst>
        </pc:grpChg>
        <pc:grpChg chg="del mod">
          <ac:chgData name="Mihály Katona" userId="40da57c3a14b48cd" providerId="LiveId" clId="{300112D1-2C60-43F3-98F8-471E60ADD58D}" dt="2024-10-24T13:41:16.231" v="1004"/>
          <ac:grpSpMkLst>
            <pc:docMk/>
            <pc:sldMk cId="4042758777" sldId="315"/>
            <ac:grpSpMk id="64" creationId="{7ABBA27C-0A53-D935-7674-32157B8CBBBD}"/>
          </ac:grpSpMkLst>
        </pc:grpChg>
        <pc:grpChg chg="del mod">
          <ac:chgData name="Mihály Katona" userId="40da57c3a14b48cd" providerId="LiveId" clId="{300112D1-2C60-43F3-98F8-471E60ADD58D}" dt="2024-10-24T13:41:30.437" v="1010"/>
          <ac:grpSpMkLst>
            <pc:docMk/>
            <pc:sldMk cId="4042758777" sldId="315"/>
            <ac:grpSpMk id="70" creationId="{6BE1C414-5D0F-7A51-40A1-17A609A62ED3}"/>
          </ac:grpSpMkLst>
        </pc:grpChg>
        <pc:grpChg chg="del">
          <ac:chgData name="Mihály Katona" userId="40da57c3a14b48cd" providerId="LiveId" clId="{300112D1-2C60-43F3-98F8-471E60ADD58D}" dt="2024-10-24T13:34:58.658" v="914" actId="478"/>
          <ac:grpSpMkLst>
            <pc:docMk/>
            <pc:sldMk cId="4042758777" sldId="315"/>
            <ac:grpSpMk id="73" creationId="{6EB41FB1-1356-74C7-D7DB-32B545EB2354}"/>
          </ac:grpSpMkLst>
        </pc:grpChg>
        <pc:grpChg chg="del mod">
          <ac:chgData name="Mihály Katona" userId="40da57c3a14b48cd" providerId="LiveId" clId="{300112D1-2C60-43F3-98F8-471E60ADD58D}" dt="2024-10-24T13:41:46.545" v="1034"/>
          <ac:grpSpMkLst>
            <pc:docMk/>
            <pc:sldMk cId="4042758777" sldId="315"/>
            <ac:grpSpMk id="79" creationId="{21ED8FA8-C380-B55C-5FB3-DDB5CED21772}"/>
          </ac:grpSpMkLst>
        </pc:grpChg>
        <pc:grpChg chg="mod">
          <ac:chgData name="Mihály Katona" userId="40da57c3a14b48cd" providerId="LiveId" clId="{300112D1-2C60-43F3-98F8-471E60ADD58D}" dt="2024-10-24T13:42:12.970" v="1045"/>
          <ac:grpSpMkLst>
            <pc:docMk/>
            <pc:sldMk cId="4042758777" sldId="315"/>
            <ac:grpSpMk id="83" creationId="{8340D323-8CE9-C9E2-DC0A-33581BE6AD49}"/>
          </ac:grpSpMkLst>
        </pc:grpChg>
        <pc:grpChg chg="mod">
          <ac:chgData name="Mihály Katona" userId="40da57c3a14b48cd" providerId="LiveId" clId="{300112D1-2C60-43F3-98F8-471E60ADD58D}" dt="2024-10-24T13:43:37.190" v="1071" actId="1076"/>
          <ac:grpSpMkLst>
            <pc:docMk/>
            <pc:sldMk cId="4042758777" sldId="315"/>
            <ac:grpSpMk id="86" creationId="{C260CA8F-E68F-3C1A-9219-356F5B9A1883}"/>
          </ac:grpSpMkLst>
        </pc:grpChg>
        <pc:grpChg chg="mod">
          <ac:chgData name="Mihály Katona" userId="40da57c3a14b48cd" providerId="LiveId" clId="{300112D1-2C60-43F3-98F8-471E60ADD58D}" dt="2024-10-24T13:43:37.190" v="1071" actId="1076"/>
          <ac:grpSpMkLst>
            <pc:docMk/>
            <pc:sldMk cId="4042758777" sldId="315"/>
            <ac:grpSpMk id="89" creationId="{FEE97917-D36A-8C37-8D1A-E3669C93977A}"/>
          </ac:grpSpMkLst>
        </pc:grpChg>
        <pc:grpChg chg="mod">
          <ac:chgData name="Mihály Katona" userId="40da57c3a14b48cd" providerId="LiveId" clId="{300112D1-2C60-43F3-98F8-471E60ADD58D}" dt="2024-10-24T13:43:37.190" v="1071" actId="1076"/>
          <ac:grpSpMkLst>
            <pc:docMk/>
            <pc:sldMk cId="4042758777" sldId="315"/>
            <ac:grpSpMk id="93" creationId="{C52EB13D-2E76-93FD-DC59-371E6BB9DC78}"/>
          </ac:grpSpMkLst>
        </pc:grpChg>
        <pc:grpChg chg="del mod">
          <ac:chgData name="Mihály Katona" userId="40da57c3a14b48cd" providerId="LiveId" clId="{300112D1-2C60-43F3-98F8-471E60ADD58D}" dt="2024-10-24T13:43:14.896" v="1065"/>
          <ac:grpSpMkLst>
            <pc:docMk/>
            <pc:sldMk cId="4042758777" sldId="315"/>
            <ac:grpSpMk id="98" creationId="{02D161F0-105F-C1AC-3C3F-D9B21BD80F4D}"/>
          </ac:grpSpMkLst>
        </pc:grpChg>
        <pc:grpChg chg="del mod">
          <ac:chgData name="Mihály Katona" userId="40da57c3a14b48cd" providerId="LiveId" clId="{300112D1-2C60-43F3-98F8-471E60ADD58D}" dt="2024-10-24T13:43:21.770" v="1068"/>
          <ac:grpSpMkLst>
            <pc:docMk/>
            <pc:sldMk cId="4042758777" sldId="315"/>
            <ac:grpSpMk id="102" creationId="{1E98A73A-0A2A-DE09-4A5A-CC7C8840C429}"/>
          </ac:grpSpMkLst>
        </pc:grpChg>
        <pc:grpChg chg="mod">
          <ac:chgData name="Mihály Katona" userId="40da57c3a14b48cd" providerId="LiveId" clId="{300112D1-2C60-43F3-98F8-471E60ADD58D}" dt="2024-10-24T13:43:37.190" v="1071" actId="1076"/>
          <ac:grpSpMkLst>
            <pc:docMk/>
            <pc:sldMk cId="4042758777" sldId="315"/>
            <ac:grpSpMk id="105" creationId="{569C8AF6-A0B2-9055-7691-3F5609BE348A}"/>
          </ac:grpSpMkLst>
        </pc:grpChg>
        <pc:grpChg chg="del">
          <ac:chgData name="Mihály Katona" userId="40da57c3a14b48cd" providerId="LiveId" clId="{300112D1-2C60-43F3-98F8-471E60ADD58D}" dt="2024-10-24T13:34:58.658" v="914" actId="478"/>
          <ac:grpSpMkLst>
            <pc:docMk/>
            <pc:sldMk cId="4042758777" sldId="315"/>
            <ac:grpSpMk id="113" creationId="{7AF9D851-A3FC-6736-3D1E-F4369E296D52}"/>
          </ac:grpSpMkLst>
        </pc:grpChg>
        <pc:grpChg chg="mod">
          <ac:chgData name="Mihály Katona" userId="40da57c3a14b48cd" providerId="LiveId" clId="{300112D1-2C60-43F3-98F8-471E60ADD58D}" dt="2024-10-24T13:44:22.608" v="1084"/>
          <ac:grpSpMkLst>
            <pc:docMk/>
            <pc:sldMk cId="4042758777" sldId="315"/>
            <ac:grpSpMk id="117" creationId="{A9BA4536-9CF2-E6FA-DD1A-49DF465EF7DD}"/>
          </ac:grpSpMkLst>
        </pc:grpChg>
        <pc:grpChg chg="mod">
          <ac:chgData name="Mihály Katona" userId="40da57c3a14b48cd" providerId="LiveId" clId="{300112D1-2C60-43F3-98F8-471E60ADD58D}" dt="2024-10-24T13:45:50.596" v="1121"/>
          <ac:grpSpMkLst>
            <pc:docMk/>
            <pc:sldMk cId="4042758777" sldId="315"/>
            <ac:grpSpMk id="131" creationId="{0F94D427-3B6A-08C2-67BD-247C71D59C51}"/>
          </ac:grpSpMkLst>
        </pc:grpChg>
        <pc:grpChg chg="del mod">
          <ac:chgData name="Mihály Katona" userId="40da57c3a14b48cd" providerId="LiveId" clId="{300112D1-2C60-43F3-98F8-471E60ADD58D}" dt="2024-10-24T13:46:12.335" v="1130"/>
          <ac:grpSpMkLst>
            <pc:docMk/>
            <pc:sldMk cId="4042758777" sldId="315"/>
            <ac:grpSpMk id="137" creationId="{15277D9B-63E3-F8CA-FA06-5CD79DF2F76E}"/>
          </ac:grpSpMkLst>
        </pc:grpChg>
        <pc:grpChg chg="mod">
          <ac:chgData name="Mihály Katona" userId="40da57c3a14b48cd" providerId="LiveId" clId="{300112D1-2C60-43F3-98F8-471E60ADD58D}" dt="2024-10-24T13:46:12.335" v="1130"/>
          <ac:grpSpMkLst>
            <pc:docMk/>
            <pc:sldMk cId="4042758777" sldId="315"/>
            <ac:grpSpMk id="140" creationId="{66F52127-2F7E-ED19-21EE-EF553D0862C9}"/>
          </ac:grpSpMkLst>
        </pc:grpChg>
        <pc:grpChg chg="del">
          <ac:chgData name="Mihály Katona" userId="40da57c3a14b48cd" providerId="LiveId" clId="{300112D1-2C60-43F3-98F8-471E60ADD58D}" dt="2024-10-24T13:34:58.658" v="914" actId="478"/>
          <ac:grpSpMkLst>
            <pc:docMk/>
            <pc:sldMk cId="4042758777" sldId="315"/>
            <ac:grpSpMk id="183" creationId="{ED37FBB0-4C47-550E-83F5-182B99D88BCE}"/>
          </ac:grpSpMkLst>
        </pc:grpChg>
        <pc:grpChg chg="del">
          <ac:chgData name="Mihály Katona" userId="40da57c3a14b48cd" providerId="LiveId" clId="{300112D1-2C60-43F3-98F8-471E60ADD58D}" dt="2024-10-24T13:34:58.658" v="914" actId="478"/>
          <ac:grpSpMkLst>
            <pc:docMk/>
            <pc:sldMk cId="4042758777" sldId="315"/>
            <ac:grpSpMk id="196" creationId="{0A9871B4-8EEC-66B6-851A-CBC4F1B9EE8A}"/>
          </ac:grpSpMkLst>
        </pc:grpChg>
        <pc:grpChg chg="del">
          <ac:chgData name="Mihály Katona" userId="40da57c3a14b48cd" providerId="LiveId" clId="{300112D1-2C60-43F3-98F8-471E60ADD58D}" dt="2024-10-24T13:34:58.658" v="914" actId="478"/>
          <ac:grpSpMkLst>
            <pc:docMk/>
            <pc:sldMk cId="4042758777" sldId="315"/>
            <ac:grpSpMk id="202" creationId="{B2BF829A-C9E1-6B4B-0332-69548CD97794}"/>
          </ac:grpSpMkLst>
        </pc:grpChg>
        <pc:grpChg chg="del">
          <ac:chgData name="Mihály Katona" userId="40da57c3a14b48cd" providerId="LiveId" clId="{300112D1-2C60-43F3-98F8-471E60ADD58D}" dt="2024-10-24T13:34:58.658" v="914" actId="478"/>
          <ac:grpSpMkLst>
            <pc:docMk/>
            <pc:sldMk cId="4042758777" sldId="315"/>
            <ac:grpSpMk id="211" creationId="{007CE02A-62C4-0998-2F91-20B2E1B5EF80}"/>
          </ac:grpSpMkLst>
        </pc:grpChg>
        <pc:grpChg chg="del">
          <ac:chgData name="Mihály Katona" userId="40da57c3a14b48cd" providerId="LiveId" clId="{300112D1-2C60-43F3-98F8-471E60ADD58D}" dt="2024-10-24T13:34:58.658" v="914" actId="478"/>
          <ac:grpSpMkLst>
            <pc:docMk/>
            <pc:sldMk cId="4042758777" sldId="315"/>
            <ac:grpSpMk id="220" creationId="{7A98C466-7737-A237-9246-E4AF248A80DB}"/>
          </ac:grpSpMkLst>
        </pc:grpChg>
        <pc:grpChg chg="del">
          <ac:chgData name="Mihály Katona" userId="40da57c3a14b48cd" providerId="LiveId" clId="{300112D1-2C60-43F3-98F8-471E60ADD58D}" dt="2024-10-24T13:34:58.658" v="914" actId="478"/>
          <ac:grpSpMkLst>
            <pc:docMk/>
            <pc:sldMk cId="4042758777" sldId="315"/>
            <ac:grpSpMk id="232" creationId="{FA15F5EC-6E9E-9FD8-C1FC-64A1D65782FB}"/>
          </ac:grpSpMkLst>
        </pc:grpChg>
        <pc:grpChg chg="del">
          <ac:chgData name="Mihály Katona" userId="40da57c3a14b48cd" providerId="LiveId" clId="{300112D1-2C60-43F3-98F8-471E60ADD58D}" dt="2024-10-24T13:34:58.658" v="914" actId="478"/>
          <ac:grpSpMkLst>
            <pc:docMk/>
            <pc:sldMk cId="4042758777" sldId="315"/>
            <ac:grpSpMk id="264" creationId="{9ACBB6EB-A790-3AF8-5611-DCDF718F0049}"/>
          </ac:grpSpMkLst>
        </pc:grpChg>
        <pc:grpChg chg="del">
          <ac:chgData name="Mihály Katona" userId="40da57c3a14b48cd" providerId="LiveId" clId="{300112D1-2C60-43F3-98F8-471E60ADD58D}" dt="2024-10-24T13:34:58.658" v="914" actId="478"/>
          <ac:grpSpMkLst>
            <pc:docMk/>
            <pc:sldMk cId="4042758777" sldId="315"/>
            <ac:grpSpMk id="313" creationId="{53B8CC10-F44F-D0A7-519F-CAF5F767E384}"/>
          </ac:grpSpMkLst>
        </pc:grpChg>
        <pc:grpChg chg="del">
          <ac:chgData name="Mihály Katona" userId="40da57c3a14b48cd" providerId="LiveId" clId="{300112D1-2C60-43F3-98F8-471E60ADD58D}" dt="2024-10-24T13:34:58.658" v="914" actId="478"/>
          <ac:grpSpMkLst>
            <pc:docMk/>
            <pc:sldMk cId="4042758777" sldId="315"/>
            <ac:grpSpMk id="326" creationId="{FC398CCC-5350-46F3-21DE-6D1A07A7DE39}"/>
          </ac:grpSpMkLst>
        </pc:grpChg>
        <pc:grpChg chg="del">
          <ac:chgData name="Mihály Katona" userId="40da57c3a14b48cd" providerId="LiveId" clId="{300112D1-2C60-43F3-98F8-471E60ADD58D}" dt="2024-10-24T13:34:58.658" v="914" actId="478"/>
          <ac:grpSpMkLst>
            <pc:docMk/>
            <pc:sldMk cId="4042758777" sldId="315"/>
            <ac:grpSpMk id="390" creationId="{54DC63BC-A49F-7311-2965-3986CE7840D0}"/>
          </ac:grpSpMkLst>
        </pc:grpChg>
        <pc:picChg chg="del">
          <ac:chgData name="Mihály Katona" userId="40da57c3a14b48cd" providerId="LiveId" clId="{300112D1-2C60-43F3-98F8-471E60ADD58D}" dt="2024-10-24T13:34:58.658" v="914" actId="478"/>
          <ac:picMkLst>
            <pc:docMk/>
            <pc:sldMk cId="4042758777" sldId="315"/>
            <ac:picMk id="5" creationId="{68421C0C-BD0A-890D-4FF9-B859D81DEDAA}"/>
          </ac:picMkLst>
        </pc:picChg>
        <pc:picChg chg="add mod">
          <ac:chgData name="Mihály Katona" userId="40da57c3a14b48cd" providerId="LiveId" clId="{300112D1-2C60-43F3-98F8-471E60ADD58D}" dt="2024-10-24T13:43:37.190" v="1071" actId="1076"/>
          <ac:picMkLst>
            <pc:docMk/>
            <pc:sldMk cId="4042758777" sldId="315"/>
            <ac:picMk id="80" creationId="{ED18D576-B3B7-E014-D737-EE670AA8A388}"/>
          </ac:picMkLst>
        </pc:picChg>
        <pc:picChg chg="add del mod">
          <ac:chgData name="Mihály Katona" userId="40da57c3a14b48cd" providerId="LiveId" clId="{300112D1-2C60-43F3-98F8-471E60ADD58D}" dt="2024-10-24T13:44:42.882" v="1098" actId="478"/>
          <ac:picMkLst>
            <pc:docMk/>
            <pc:sldMk cId="4042758777" sldId="315"/>
            <ac:picMk id="106" creationId="{E324846C-3082-A57E-042E-532F4572CA27}"/>
          </ac:picMkLst>
        </pc:picChg>
        <pc:picChg chg="add mod">
          <ac:chgData name="Mihály Katona" userId="40da57c3a14b48cd" providerId="LiveId" clId="{300112D1-2C60-43F3-98F8-471E60ADD58D}" dt="2024-10-24T13:44:44.261" v="1099" actId="1076"/>
          <ac:picMkLst>
            <pc:docMk/>
            <pc:sldMk cId="4042758777" sldId="315"/>
            <ac:picMk id="118" creationId="{50BF6E6F-E7FA-08BF-A4C1-8B11D3FFB6E8}"/>
          </ac:picMkLst>
        </pc:picChg>
        <pc:picChg chg="del">
          <ac:chgData name="Mihály Katona" userId="40da57c3a14b48cd" providerId="LiveId" clId="{300112D1-2C60-43F3-98F8-471E60ADD58D}" dt="2024-10-24T13:34:52.889" v="913" actId="478"/>
          <ac:picMkLst>
            <pc:docMk/>
            <pc:sldMk cId="4042758777" sldId="315"/>
            <ac:picMk id="394" creationId="{46A0A384-6153-7C03-0640-AFD88E150191}"/>
          </ac:picMkLst>
        </pc:picChg>
        <pc:inkChg chg="add del mod">
          <ac:chgData name="Mihály Katona" userId="40da57c3a14b48cd" providerId="LiveId" clId="{300112D1-2C60-43F3-98F8-471E60ADD58D}" dt="2024-10-24T13:41:46.545" v="1039"/>
          <ac:inkMkLst>
            <pc:docMk/>
            <pc:sldMk cId="4042758777" sldId="315"/>
            <ac:inkMk id="3" creationId="{2ACCA193-88C6-7DE3-DD39-2193C7E35502}"/>
          </ac:inkMkLst>
        </pc:inkChg>
        <pc:inkChg chg="add del mod">
          <ac:chgData name="Mihály Katona" userId="40da57c3a14b48cd" providerId="LiveId" clId="{300112D1-2C60-43F3-98F8-471E60ADD58D}" dt="2024-10-24T13:41:46.545" v="1018"/>
          <ac:inkMkLst>
            <pc:docMk/>
            <pc:sldMk cId="4042758777" sldId="315"/>
            <ac:inkMk id="4" creationId="{772341FF-BF50-AC03-2C3B-BA8326693CA8}"/>
          </ac:inkMkLst>
        </pc:inkChg>
        <pc:inkChg chg="add del mod">
          <ac:chgData name="Mihály Katona" userId="40da57c3a14b48cd" providerId="LiveId" clId="{300112D1-2C60-43F3-98F8-471E60ADD58D}" dt="2024-10-24T13:41:46.545" v="1035"/>
          <ac:inkMkLst>
            <pc:docMk/>
            <pc:sldMk cId="4042758777" sldId="315"/>
            <ac:inkMk id="6" creationId="{05B93573-0187-4B32-2415-2DB0F81EB167}"/>
          </ac:inkMkLst>
        </pc:inkChg>
        <pc:inkChg chg="add del mod">
          <ac:chgData name="Mihály Katona" userId="40da57c3a14b48cd" providerId="LiveId" clId="{300112D1-2C60-43F3-98F8-471E60ADD58D}" dt="2024-10-24T13:36:13.802" v="942"/>
          <ac:inkMkLst>
            <pc:docMk/>
            <pc:sldMk cId="4042758777" sldId="315"/>
            <ac:inkMk id="8" creationId="{41FDB073-0D5E-F880-1E9C-2FAE3042F0A6}"/>
          </ac:inkMkLst>
        </pc:inkChg>
        <pc:inkChg chg="del">
          <ac:chgData name="Mihály Katona" userId="40da57c3a14b48cd" providerId="LiveId" clId="{300112D1-2C60-43F3-98F8-471E60ADD58D}" dt="2024-10-24T13:34:58.658" v="914" actId="478"/>
          <ac:inkMkLst>
            <pc:docMk/>
            <pc:sldMk cId="4042758777" sldId="315"/>
            <ac:inkMk id="10" creationId="{CC7DD042-BF64-5284-941F-FEA698167D4C}"/>
          </ac:inkMkLst>
        </pc:inkChg>
        <pc:inkChg chg="add del mod">
          <ac:chgData name="Mihály Katona" userId="40da57c3a14b48cd" providerId="LiveId" clId="{300112D1-2C60-43F3-98F8-471E60ADD58D}" dt="2024-10-24T13:36:13.802" v="941"/>
          <ac:inkMkLst>
            <pc:docMk/>
            <pc:sldMk cId="4042758777" sldId="315"/>
            <ac:inkMk id="11" creationId="{1EB3C1AA-5CBB-45D6-37AE-74EEDC133C1F}"/>
          </ac:inkMkLst>
        </pc:inkChg>
        <pc:inkChg chg="del">
          <ac:chgData name="Mihály Katona" userId="40da57c3a14b48cd" providerId="LiveId" clId="{300112D1-2C60-43F3-98F8-471E60ADD58D}" dt="2024-10-24T13:34:58.658" v="914" actId="478"/>
          <ac:inkMkLst>
            <pc:docMk/>
            <pc:sldMk cId="4042758777" sldId="315"/>
            <ac:inkMk id="12" creationId="{B8487A33-6D2C-8B4A-48F6-46DA82CEFFE7}"/>
          </ac:inkMkLst>
        </pc:inkChg>
        <pc:inkChg chg="del">
          <ac:chgData name="Mihály Katona" userId="40da57c3a14b48cd" providerId="LiveId" clId="{300112D1-2C60-43F3-98F8-471E60ADD58D}" dt="2024-10-24T13:34:58.658" v="914" actId="478"/>
          <ac:inkMkLst>
            <pc:docMk/>
            <pc:sldMk cId="4042758777" sldId="315"/>
            <ac:inkMk id="13" creationId="{D43598E4-5547-C77C-EE54-8D8015FE2098}"/>
          </ac:inkMkLst>
        </pc:inkChg>
        <pc:inkChg chg="del">
          <ac:chgData name="Mihály Katona" userId="40da57c3a14b48cd" providerId="LiveId" clId="{300112D1-2C60-43F3-98F8-471E60ADD58D}" dt="2024-10-24T13:35:03.170" v="916" actId="478"/>
          <ac:inkMkLst>
            <pc:docMk/>
            <pc:sldMk cId="4042758777" sldId="315"/>
            <ac:inkMk id="14" creationId="{3E8C7D80-4383-3E1B-DFD8-0C9CE5F055BD}"/>
          </ac:inkMkLst>
        </pc:inkChg>
        <pc:inkChg chg="add mod">
          <ac:chgData name="Mihály Katona" userId="40da57c3a14b48cd" providerId="LiveId" clId="{300112D1-2C60-43F3-98F8-471E60ADD58D}" dt="2024-10-24T13:36:00.119" v="938"/>
          <ac:inkMkLst>
            <pc:docMk/>
            <pc:sldMk cId="4042758777" sldId="315"/>
            <ac:inkMk id="16" creationId="{D3F87899-ACE3-B0BA-75A1-FA4DBF7E2688}"/>
          </ac:inkMkLst>
        </pc:inkChg>
        <pc:inkChg chg="add mod">
          <ac:chgData name="Mihály Katona" userId="40da57c3a14b48cd" providerId="LiveId" clId="{300112D1-2C60-43F3-98F8-471E60ADD58D}" dt="2024-10-24T13:36:00.119" v="938"/>
          <ac:inkMkLst>
            <pc:docMk/>
            <pc:sldMk cId="4042758777" sldId="315"/>
            <ac:inkMk id="17" creationId="{95E2B1CF-5F2F-31F2-943F-8AB0D6BDDCD4}"/>
          </ac:inkMkLst>
        </pc:inkChg>
        <pc:inkChg chg="add mod">
          <ac:chgData name="Mihály Katona" userId="40da57c3a14b48cd" providerId="LiveId" clId="{300112D1-2C60-43F3-98F8-471E60ADD58D}" dt="2024-10-24T13:36:00.119" v="938"/>
          <ac:inkMkLst>
            <pc:docMk/>
            <pc:sldMk cId="4042758777" sldId="315"/>
            <ac:inkMk id="19" creationId="{44ADCFDA-D2FE-831B-C5FA-0538FD6F71EF}"/>
          </ac:inkMkLst>
        </pc:inkChg>
        <pc:inkChg chg="add del">
          <ac:chgData name="Mihály Katona" userId="40da57c3a14b48cd" providerId="LiveId" clId="{300112D1-2C60-43F3-98F8-471E60ADD58D}" dt="2024-10-24T13:36:05.110" v="940" actId="9405"/>
          <ac:inkMkLst>
            <pc:docMk/>
            <pc:sldMk cId="4042758777" sldId="315"/>
            <ac:inkMk id="21" creationId="{184820B4-E925-E905-8402-B2CE1D307609}"/>
          </ac:inkMkLst>
        </pc:inkChg>
        <pc:inkChg chg="add del">
          <ac:chgData name="Mihály Katona" userId="40da57c3a14b48cd" providerId="LiveId" clId="{300112D1-2C60-43F3-98F8-471E60ADD58D}" dt="2024-10-24T13:41:46.545" v="1037"/>
          <ac:inkMkLst>
            <pc:docMk/>
            <pc:sldMk cId="4042758777" sldId="315"/>
            <ac:inkMk id="22" creationId="{668E13F2-DED8-0967-A686-AFBC37478411}"/>
          </ac:inkMkLst>
        </pc:inkChg>
        <pc:inkChg chg="add del mod">
          <ac:chgData name="Mihály Katona" userId="40da57c3a14b48cd" providerId="LiveId" clId="{300112D1-2C60-43F3-98F8-471E60ADD58D}" dt="2024-10-24T13:41:46.545" v="1024"/>
          <ac:inkMkLst>
            <pc:docMk/>
            <pc:sldMk cId="4042758777" sldId="315"/>
            <ac:inkMk id="23" creationId="{9365ACBF-D54E-1A9B-1132-5BDB85BD776F}"/>
          </ac:inkMkLst>
        </pc:inkChg>
        <pc:inkChg chg="add del mod">
          <ac:chgData name="Mihály Katona" userId="40da57c3a14b48cd" providerId="LiveId" clId="{300112D1-2C60-43F3-98F8-471E60ADD58D}" dt="2024-10-24T13:41:46.545" v="1025"/>
          <ac:inkMkLst>
            <pc:docMk/>
            <pc:sldMk cId="4042758777" sldId="315"/>
            <ac:inkMk id="24" creationId="{E649B550-141B-FA3F-4640-6B0F3AB2A79B}"/>
          </ac:inkMkLst>
        </pc:inkChg>
        <pc:inkChg chg="add del">
          <ac:chgData name="Mihály Katona" userId="40da57c3a14b48cd" providerId="LiveId" clId="{300112D1-2C60-43F3-98F8-471E60ADD58D}" dt="2024-10-24T13:41:46.545" v="1026"/>
          <ac:inkMkLst>
            <pc:docMk/>
            <pc:sldMk cId="4042758777" sldId="315"/>
            <ac:inkMk id="26" creationId="{7FC2A178-6097-620D-029D-31E6F72157F3}"/>
          </ac:inkMkLst>
        </pc:inkChg>
        <pc:inkChg chg="add del mod">
          <ac:chgData name="Mihály Katona" userId="40da57c3a14b48cd" providerId="LiveId" clId="{300112D1-2C60-43F3-98F8-471E60ADD58D}" dt="2024-10-24T13:41:46.545" v="1031"/>
          <ac:inkMkLst>
            <pc:docMk/>
            <pc:sldMk cId="4042758777" sldId="315"/>
            <ac:inkMk id="27" creationId="{D8E71291-652D-BCF3-45FE-36831CF0C6BE}"/>
          </ac:inkMkLst>
        </pc:inkChg>
        <pc:inkChg chg="add del mod">
          <ac:chgData name="Mihály Katona" userId="40da57c3a14b48cd" providerId="LiveId" clId="{300112D1-2C60-43F3-98F8-471E60ADD58D}" dt="2024-10-24T13:41:46.545" v="1036"/>
          <ac:inkMkLst>
            <pc:docMk/>
            <pc:sldMk cId="4042758777" sldId="315"/>
            <ac:inkMk id="28" creationId="{11088C65-FD71-2937-6ECD-BE3DA174401E}"/>
          </ac:inkMkLst>
        </pc:inkChg>
        <pc:inkChg chg="add del mod">
          <ac:chgData name="Mihály Katona" userId="40da57c3a14b48cd" providerId="LiveId" clId="{300112D1-2C60-43F3-98F8-471E60ADD58D}" dt="2024-10-24T13:41:46.545" v="1027"/>
          <ac:inkMkLst>
            <pc:docMk/>
            <pc:sldMk cId="4042758777" sldId="315"/>
            <ac:inkMk id="31" creationId="{889CA0C2-5224-E27A-C0A1-EB71FE9CD49B}"/>
          </ac:inkMkLst>
        </pc:inkChg>
        <pc:inkChg chg="add del mod">
          <ac:chgData name="Mihály Katona" userId="40da57c3a14b48cd" providerId="LiveId" clId="{300112D1-2C60-43F3-98F8-471E60ADD58D}" dt="2024-10-24T13:39:34.254" v="982"/>
          <ac:inkMkLst>
            <pc:docMk/>
            <pc:sldMk cId="4042758777" sldId="315"/>
            <ac:inkMk id="34" creationId="{083DB927-A945-FB50-03D5-612D22BBB7AC}"/>
          </ac:inkMkLst>
        </pc:inkChg>
        <pc:inkChg chg="add del mod">
          <ac:chgData name="Mihály Katona" userId="40da57c3a14b48cd" providerId="LiveId" clId="{300112D1-2C60-43F3-98F8-471E60ADD58D}" dt="2024-10-24T13:39:35.231" v="983"/>
          <ac:inkMkLst>
            <pc:docMk/>
            <pc:sldMk cId="4042758777" sldId="315"/>
            <ac:inkMk id="35" creationId="{24D4502E-EB7B-AA1F-C34A-F449A46DD81A}"/>
          </ac:inkMkLst>
        </pc:inkChg>
        <pc:inkChg chg="add del mod">
          <ac:chgData name="Mihály Katona" userId="40da57c3a14b48cd" providerId="LiveId" clId="{300112D1-2C60-43F3-98F8-471E60ADD58D}" dt="2024-10-24T13:38:23.774" v="962"/>
          <ac:inkMkLst>
            <pc:docMk/>
            <pc:sldMk cId="4042758777" sldId="315"/>
            <ac:inkMk id="37" creationId="{C8C77201-9484-AE5D-26F0-9C3B4DAE284D}"/>
          </ac:inkMkLst>
        </pc:inkChg>
        <pc:inkChg chg="add del mod">
          <ac:chgData name="Mihály Katona" userId="40da57c3a14b48cd" providerId="LiveId" clId="{300112D1-2C60-43F3-98F8-471E60ADD58D}" dt="2024-10-24T13:39:25.321" v="978"/>
          <ac:inkMkLst>
            <pc:docMk/>
            <pc:sldMk cId="4042758777" sldId="315"/>
            <ac:inkMk id="39" creationId="{991351FA-76C4-930F-B3C4-20AFA51EEF0A}"/>
          </ac:inkMkLst>
        </pc:inkChg>
        <pc:inkChg chg="add del mod">
          <ac:chgData name="Mihály Katona" userId="40da57c3a14b48cd" providerId="LiveId" clId="{300112D1-2C60-43F3-98F8-471E60ADD58D}" dt="2024-10-24T13:39:25.148" v="976"/>
          <ac:inkMkLst>
            <pc:docMk/>
            <pc:sldMk cId="4042758777" sldId="315"/>
            <ac:inkMk id="41" creationId="{4E582E90-89BD-40A5-46DA-E72DE2AC1E60}"/>
          </ac:inkMkLst>
        </pc:inkChg>
        <pc:inkChg chg="add del">
          <ac:chgData name="Mihály Katona" userId="40da57c3a14b48cd" providerId="LiveId" clId="{300112D1-2C60-43F3-98F8-471E60ADD58D}" dt="2024-10-24T13:39:24.989" v="974" actId="9405"/>
          <ac:inkMkLst>
            <pc:docMk/>
            <pc:sldMk cId="4042758777" sldId="315"/>
            <ac:inkMk id="43" creationId="{37D3A957-3691-7418-F6E4-2B562E6D6236}"/>
          </ac:inkMkLst>
        </pc:inkChg>
        <pc:inkChg chg="add del mod">
          <ac:chgData name="Mihály Katona" userId="40da57c3a14b48cd" providerId="LiveId" clId="{300112D1-2C60-43F3-98F8-471E60ADD58D}" dt="2024-10-24T13:39:24.768" v="973" actId="9405"/>
          <ac:inkMkLst>
            <pc:docMk/>
            <pc:sldMk cId="4042758777" sldId="315"/>
            <ac:inkMk id="44" creationId="{DD81C5C6-BB50-A1C3-8648-DC737AE13ABF}"/>
          </ac:inkMkLst>
        </pc:inkChg>
        <pc:inkChg chg="add del mod">
          <ac:chgData name="Mihály Katona" userId="40da57c3a14b48cd" providerId="LiveId" clId="{300112D1-2C60-43F3-98F8-471E60ADD58D}" dt="2024-10-24T13:39:24.577" v="972"/>
          <ac:inkMkLst>
            <pc:docMk/>
            <pc:sldMk cId="4042758777" sldId="315"/>
            <ac:inkMk id="45" creationId="{2B3BF6F2-7319-9F9A-70DF-5754183F7449}"/>
          </ac:inkMkLst>
        </pc:inkChg>
        <pc:inkChg chg="add del mod">
          <ac:chgData name="Mihály Katona" userId="40da57c3a14b48cd" providerId="LiveId" clId="{300112D1-2C60-43F3-98F8-471E60ADD58D}" dt="2024-10-24T13:41:46.545" v="1030"/>
          <ac:inkMkLst>
            <pc:docMk/>
            <pc:sldMk cId="4042758777" sldId="315"/>
            <ac:inkMk id="47" creationId="{06A89732-5314-D256-6685-AFBBA68A9485}"/>
          </ac:inkMkLst>
        </pc:inkChg>
        <pc:inkChg chg="add del mod">
          <ac:chgData name="Mihály Katona" userId="40da57c3a14b48cd" providerId="LiveId" clId="{300112D1-2C60-43F3-98F8-471E60ADD58D}" dt="2024-10-24T13:41:46.540" v="1012"/>
          <ac:inkMkLst>
            <pc:docMk/>
            <pc:sldMk cId="4042758777" sldId="315"/>
            <ac:inkMk id="48" creationId="{B9A907FF-F9CE-152E-ED5B-300255144400}"/>
          </ac:inkMkLst>
        </pc:inkChg>
        <pc:inkChg chg="add del">
          <ac:chgData name="Mihály Katona" userId="40da57c3a14b48cd" providerId="LiveId" clId="{300112D1-2C60-43F3-98F8-471E60ADD58D}" dt="2024-10-24T13:41:46.545" v="1032"/>
          <ac:inkMkLst>
            <pc:docMk/>
            <pc:sldMk cId="4042758777" sldId="315"/>
            <ac:inkMk id="50" creationId="{E7E3B9D3-36F1-E3DD-EE7C-4C2C97D48B27}"/>
          </ac:inkMkLst>
        </pc:inkChg>
        <pc:inkChg chg="add del mod">
          <ac:chgData name="Mihály Katona" userId="40da57c3a14b48cd" providerId="LiveId" clId="{300112D1-2C60-43F3-98F8-471E60ADD58D}" dt="2024-10-24T13:41:46.545" v="1028"/>
          <ac:inkMkLst>
            <pc:docMk/>
            <pc:sldMk cId="4042758777" sldId="315"/>
            <ac:inkMk id="51" creationId="{8BBEBD47-4B3A-AAFC-A408-FC29496B0BBA}"/>
          </ac:inkMkLst>
        </pc:inkChg>
        <pc:inkChg chg="add del mod">
          <ac:chgData name="Mihály Katona" userId="40da57c3a14b48cd" providerId="LiveId" clId="{300112D1-2C60-43F3-98F8-471E60ADD58D}" dt="2024-10-24T13:41:46.545" v="1021"/>
          <ac:inkMkLst>
            <pc:docMk/>
            <pc:sldMk cId="4042758777" sldId="315"/>
            <ac:inkMk id="52" creationId="{6C60BE23-CDC7-EDCF-5E41-AE5F55CFBEE3}"/>
          </ac:inkMkLst>
        </pc:inkChg>
        <pc:inkChg chg="add del mod">
          <ac:chgData name="Mihály Katona" userId="40da57c3a14b48cd" providerId="LiveId" clId="{300112D1-2C60-43F3-98F8-471E60ADD58D}" dt="2024-10-24T13:41:46.545" v="1016"/>
          <ac:inkMkLst>
            <pc:docMk/>
            <pc:sldMk cId="4042758777" sldId="315"/>
            <ac:inkMk id="53" creationId="{6CFCC0BE-CE0A-E2DC-B0DE-1B988A10F4C3}"/>
          </ac:inkMkLst>
        </pc:inkChg>
        <pc:inkChg chg="add del mod">
          <ac:chgData name="Mihály Katona" userId="40da57c3a14b48cd" providerId="LiveId" clId="{300112D1-2C60-43F3-98F8-471E60ADD58D}" dt="2024-10-24T13:41:46.545" v="1020"/>
          <ac:inkMkLst>
            <pc:docMk/>
            <pc:sldMk cId="4042758777" sldId="315"/>
            <ac:inkMk id="55" creationId="{FCCC8267-446F-5113-0D98-6968973B27F0}"/>
          </ac:inkMkLst>
        </pc:inkChg>
        <pc:inkChg chg="add del mod">
          <ac:chgData name="Mihály Katona" userId="40da57c3a14b48cd" providerId="LiveId" clId="{300112D1-2C60-43F3-98F8-471E60ADD58D}" dt="2024-10-24T13:41:46.540" v="1011"/>
          <ac:inkMkLst>
            <pc:docMk/>
            <pc:sldMk cId="4042758777" sldId="315"/>
            <ac:inkMk id="57" creationId="{B4CC6AC7-49AE-85D2-0C49-3B04424ECE67}"/>
          </ac:inkMkLst>
        </pc:inkChg>
        <pc:inkChg chg="add del mod">
          <ac:chgData name="Mihály Katona" userId="40da57c3a14b48cd" providerId="LiveId" clId="{300112D1-2C60-43F3-98F8-471E60ADD58D}" dt="2024-10-24T13:41:46.545" v="1022"/>
          <ac:inkMkLst>
            <pc:docMk/>
            <pc:sldMk cId="4042758777" sldId="315"/>
            <ac:inkMk id="58" creationId="{015C8FAD-CE8C-47C7-E120-70BE5401959C}"/>
          </ac:inkMkLst>
        </pc:inkChg>
        <pc:inkChg chg="add del mod">
          <ac:chgData name="Mihály Katona" userId="40da57c3a14b48cd" providerId="LiveId" clId="{300112D1-2C60-43F3-98F8-471E60ADD58D}" dt="2024-10-24T13:41:46.545" v="1033"/>
          <ac:inkMkLst>
            <pc:docMk/>
            <pc:sldMk cId="4042758777" sldId="315"/>
            <ac:inkMk id="60" creationId="{EBDF9E30-8967-5687-B939-6728CC67C8CF}"/>
          </ac:inkMkLst>
        </pc:inkChg>
        <pc:inkChg chg="add del mod">
          <ac:chgData name="Mihály Katona" userId="40da57c3a14b48cd" providerId="LiveId" clId="{300112D1-2C60-43F3-98F8-471E60ADD58D}" dt="2024-10-24T13:41:46.545" v="1029"/>
          <ac:inkMkLst>
            <pc:docMk/>
            <pc:sldMk cId="4042758777" sldId="315"/>
            <ac:inkMk id="61" creationId="{F7BEFC8E-6994-ECD6-46CF-4057FA10925A}"/>
          </ac:inkMkLst>
        </pc:inkChg>
        <pc:inkChg chg="add del mod">
          <ac:chgData name="Mihály Katona" userId="40da57c3a14b48cd" providerId="LiveId" clId="{300112D1-2C60-43F3-98F8-471E60ADD58D}" dt="2024-10-24T13:41:46.545" v="1038"/>
          <ac:inkMkLst>
            <pc:docMk/>
            <pc:sldMk cId="4042758777" sldId="315"/>
            <ac:inkMk id="63" creationId="{EFF4A030-AF1A-235E-1593-2C170948FF6B}"/>
          </ac:inkMkLst>
        </pc:inkChg>
        <pc:inkChg chg="add del mod">
          <ac:chgData name="Mihály Katona" userId="40da57c3a14b48cd" providerId="LiveId" clId="{300112D1-2C60-43F3-98F8-471E60ADD58D}" dt="2024-10-24T13:41:46.545" v="1023"/>
          <ac:inkMkLst>
            <pc:docMk/>
            <pc:sldMk cId="4042758777" sldId="315"/>
            <ac:inkMk id="65" creationId="{35DE98A4-4111-BC19-FAA0-2873E8D65650}"/>
          </ac:inkMkLst>
        </pc:inkChg>
        <pc:inkChg chg="add del mod">
          <ac:chgData name="Mihály Katona" userId="40da57c3a14b48cd" providerId="LiveId" clId="{300112D1-2C60-43F3-98F8-471E60ADD58D}" dt="2024-10-24T13:41:46.545" v="1017"/>
          <ac:inkMkLst>
            <pc:docMk/>
            <pc:sldMk cId="4042758777" sldId="315"/>
            <ac:inkMk id="66" creationId="{100963BE-539A-DFF4-22D4-AF3DA23EF44C}"/>
          </ac:inkMkLst>
        </pc:inkChg>
        <pc:inkChg chg="add del mod">
          <ac:chgData name="Mihály Katona" userId="40da57c3a14b48cd" providerId="LiveId" clId="{300112D1-2C60-43F3-98F8-471E60ADD58D}" dt="2024-10-24T13:41:46.545" v="1015"/>
          <ac:inkMkLst>
            <pc:docMk/>
            <pc:sldMk cId="4042758777" sldId="315"/>
            <ac:inkMk id="74" creationId="{08D02253-9357-5C16-212E-F29EB0C040A3}"/>
          </ac:inkMkLst>
        </pc:inkChg>
        <pc:inkChg chg="add del mod">
          <ac:chgData name="Mihály Katona" userId="40da57c3a14b48cd" providerId="LiveId" clId="{300112D1-2C60-43F3-98F8-471E60ADD58D}" dt="2024-10-24T13:41:46.545" v="1034"/>
          <ac:inkMkLst>
            <pc:docMk/>
            <pc:sldMk cId="4042758777" sldId="315"/>
            <ac:inkMk id="75" creationId="{5EF8400C-4F98-FC8F-A250-05E7AEFE61E7}"/>
          </ac:inkMkLst>
        </pc:inkChg>
        <pc:inkChg chg="add del mod">
          <ac:chgData name="Mihály Katona" userId="40da57c3a14b48cd" providerId="LiveId" clId="{300112D1-2C60-43F3-98F8-471E60ADD58D}" dt="2024-10-24T13:41:46.545" v="1014"/>
          <ac:inkMkLst>
            <pc:docMk/>
            <pc:sldMk cId="4042758777" sldId="315"/>
            <ac:inkMk id="76" creationId="{D36BC99C-6C95-B00B-57FC-85FA9ACE2231}"/>
          </ac:inkMkLst>
        </pc:inkChg>
        <pc:inkChg chg="add del mod">
          <ac:chgData name="Mihály Katona" userId="40da57c3a14b48cd" providerId="LiveId" clId="{300112D1-2C60-43F3-98F8-471E60ADD58D}" dt="2024-10-24T13:41:46.545" v="1013"/>
          <ac:inkMkLst>
            <pc:docMk/>
            <pc:sldMk cId="4042758777" sldId="315"/>
            <ac:inkMk id="77" creationId="{B8643CE0-5A43-2444-06D7-81614B522E53}"/>
          </ac:inkMkLst>
        </pc:inkChg>
        <pc:inkChg chg="add del mod">
          <ac:chgData name="Mihály Katona" userId="40da57c3a14b48cd" providerId="LiveId" clId="{300112D1-2C60-43F3-98F8-471E60ADD58D}" dt="2024-10-24T13:41:46.545" v="1019"/>
          <ac:inkMkLst>
            <pc:docMk/>
            <pc:sldMk cId="4042758777" sldId="315"/>
            <ac:inkMk id="78" creationId="{D31B7D66-03D3-1784-3449-E99BAA2A6576}"/>
          </ac:inkMkLst>
        </pc:inkChg>
        <pc:inkChg chg="add del mod">
          <ac:chgData name="Mihály Katona" userId="40da57c3a14b48cd" providerId="LiveId" clId="{300112D1-2C60-43F3-98F8-471E60ADD58D}" dt="2024-10-24T13:42:13.763" v="1046" actId="9405"/>
          <ac:inkMkLst>
            <pc:docMk/>
            <pc:sldMk cId="4042758777" sldId="315"/>
            <ac:inkMk id="81" creationId="{E99190D9-054F-8097-FBB6-78C6C1C21314}"/>
          </ac:inkMkLst>
        </pc:inkChg>
        <pc:inkChg chg="add del mod">
          <ac:chgData name="Mihály Katona" userId="40da57c3a14b48cd" providerId="LiveId" clId="{300112D1-2C60-43F3-98F8-471E60ADD58D}" dt="2024-10-24T13:42:12.970" v="1045"/>
          <ac:inkMkLst>
            <pc:docMk/>
            <pc:sldMk cId="4042758777" sldId="315"/>
            <ac:inkMk id="82" creationId="{E65CB181-E605-F1F3-F24E-55816CF0132B}"/>
          </ac:inkMkLst>
        </pc:inkChg>
        <pc:inkChg chg="add mod">
          <ac:chgData name="Mihály Katona" userId="40da57c3a14b48cd" providerId="LiveId" clId="{300112D1-2C60-43F3-98F8-471E60ADD58D}" dt="2024-10-24T13:42:19.491" v="1049"/>
          <ac:inkMkLst>
            <pc:docMk/>
            <pc:sldMk cId="4042758777" sldId="315"/>
            <ac:inkMk id="84" creationId="{210021A0-2254-FB8F-9357-93877C9BE458}"/>
          </ac:inkMkLst>
        </pc:inkChg>
        <pc:inkChg chg="add mod">
          <ac:chgData name="Mihály Katona" userId="40da57c3a14b48cd" providerId="LiveId" clId="{300112D1-2C60-43F3-98F8-471E60ADD58D}" dt="2024-10-24T13:42:19.491" v="1049"/>
          <ac:inkMkLst>
            <pc:docMk/>
            <pc:sldMk cId="4042758777" sldId="315"/>
            <ac:inkMk id="85" creationId="{A830B7BE-C6C2-9A85-7CF5-995987D224E5}"/>
          </ac:inkMkLst>
        </pc:inkChg>
        <pc:inkChg chg="add mod">
          <ac:chgData name="Mihály Katona" userId="40da57c3a14b48cd" providerId="LiveId" clId="{300112D1-2C60-43F3-98F8-471E60ADD58D}" dt="2024-10-24T13:42:28.802" v="1052"/>
          <ac:inkMkLst>
            <pc:docMk/>
            <pc:sldMk cId="4042758777" sldId="315"/>
            <ac:inkMk id="87" creationId="{595D9012-67AB-C98A-C5DB-3D21583C51E4}"/>
          </ac:inkMkLst>
        </pc:inkChg>
        <pc:inkChg chg="add mod">
          <ac:chgData name="Mihály Katona" userId="40da57c3a14b48cd" providerId="LiveId" clId="{300112D1-2C60-43F3-98F8-471E60ADD58D}" dt="2024-10-24T13:42:28.802" v="1052"/>
          <ac:inkMkLst>
            <pc:docMk/>
            <pc:sldMk cId="4042758777" sldId="315"/>
            <ac:inkMk id="88" creationId="{333FEE4F-29B0-EEAB-C885-0ECD93B49D81}"/>
          </ac:inkMkLst>
        </pc:inkChg>
        <pc:inkChg chg="add mod">
          <ac:chgData name="Mihály Katona" userId="40da57c3a14b48cd" providerId="LiveId" clId="{300112D1-2C60-43F3-98F8-471E60ADD58D}" dt="2024-10-24T13:43:37.190" v="1071" actId="1076"/>
          <ac:inkMkLst>
            <pc:docMk/>
            <pc:sldMk cId="4042758777" sldId="315"/>
            <ac:inkMk id="90" creationId="{C1FA5345-66FF-8F99-B7B5-47D83E944642}"/>
          </ac:inkMkLst>
        </pc:inkChg>
        <pc:inkChg chg="add mod">
          <ac:chgData name="Mihály Katona" userId="40da57c3a14b48cd" providerId="LiveId" clId="{300112D1-2C60-43F3-98F8-471E60ADD58D}" dt="2024-10-24T13:42:35.571" v="1056"/>
          <ac:inkMkLst>
            <pc:docMk/>
            <pc:sldMk cId="4042758777" sldId="315"/>
            <ac:inkMk id="91" creationId="{8E05C4D3-8541-4C3D-B97B-0463502D327A}"/>
          </ac:inkMkLst>
        </pc:inkChg>
        <pc:inkChg chg="add mod">
          <ac:chgData name="Mihály Katona" userId="40da57c3a14b48cd" providerId="LiveId" clId="{300112D1-2C60-43F3-98F8-471E60ADD58D}" dt="2024-10-24T13:42:35.571" v="1056"/>
          <ac:inkMkLst>
            <pc:docMk/>
            <pc:sldMk cId="4042758777" sldId="315"/>
            <ac:inkMk id="92" creationId="{099FBD43-A922-1B89-DC11-41FB0BCC6418}"/>
          </ac:inkMkLst>
        </pc:inkChg>
        <pc:inkChg chg="add mod">
          <ac:chgData name="Mihály Katona" userId="40da57c3a14b48cd" providerId="LiveId" clId="{300112D1-2C60-43F3-98F8-471E60ADD58D}" dt="2024-10-24T13:43:37.190" v="1071" actId="1076"/>
          <ac:inkMkLst>
            <pc:docMk/>
            <pc:sldMk cId="4042758777" sldId="315"/>
            <ac:inkMk id="94" creationId="{BCA2A285-66F2-FE22-742E-5CCE7CB6BA70}"/>
          </ac:inkMkLst>
        </pc:inkChg>
        <pc:inkChg chg="add mod">
          <ac:chgData name="Mihály Katona" userId="40da57c3a14b48cd" providerId="LiveId" clId="{300112D1-2C60-43F3-98F8-471E60ADD58D}" dt="2024-10-24T13:43:37.190" v="1071" actId="1076"/>
          <ac:inkMkLst>
            <pc:docMk/>
            <pc:sldMk cId="4042758777" sldId="315"/>
            <ac:inkMk id="95" creationId="{1D941BEF-F217-268C-E379-9DA4CD43596B}"/>
          </ac:inkMkLst>
        </pc:inkChg>
        <pc:inkChg chg="add mod">
          <ac:chgData name="Mihály Katona" userId="40da57c3a14b48cd" providerId="LiveId" clId="{300112D1-2C60-43F3-98F8-471E60ADD58D}" dt="2024-10-24T13:43:21.770" v="1068"/>
          <ac:inkMkLst>
            <pc:docMk/>
            <pc:sldMk cId="4042758777" sldId="315"/>
            <ac:inkMk id="96" creationId="{87AE0603-5AF3-7E3B-9492-DFD65C6D37DE}"/>
          </ac:inkMkLst>
        </pc:inkChg>
        <pc:inkChg chg="add mod">
          <ac:chgData name="Mihály Katona" userId="40da57c3a14b48cd" providerId="LiveId" clId="{300112D1-2C60-43F3-98F8-471E60ADD58D}" dt="2024-10-24T13:43:21.770" v="1068"/>
          <ac:inkMkLst>
            <pc:docMk/>
            <pc:sldMk cId="4042758777" sldId="315"/>
            <ac:inkMk id="97" creationId="{1921D0C7-0052-A77E-D467-0777BAD77E9E}"/>
          </ac:inkMkLst>
        </pc:inkChg>
        <pc:inkChg chg="add mod">
          <ac:chgData name="Mihály Katona" userId="40da57c3a14b48cd" providerId="LiveId" clId="{300112D1-2C60-43F3-98F8-471E60ADD58D}" dt="2024-10-24T13:43:21.770" v="1068"/>
          <ac:inkMkLst>
            <pc:docMk/>
            <pc:sldMk cId="4042758777" sldId="315"/>
            <ac:inkMk id="99" creationId="{0D3AACFE-8019-16E8-DA37-64BE96B495FF}"/>
          </ac:inkMkLst>
        </pc:inkChg>
        <pc:inkChg chg="add mod">
          <ac:chgData name="Mihály Katona" userId="40da57c3a14b48cd" providerId="LiveId" clId="{300112D1-2C60-43F3-98F8-471E60ADD58D}" dt="2024-10-24T13:43:21.770" v="1068"/>
          <ac:inkMkLst>
            <pc:docMk/>
            <pc:sldMk cId="4042758777" sldId="315"/>
            <ac:inkMk id="100" creationId="{23A8C7FD-9FA2-FF33-5171-3331C3C746D9}"/>
          </ac:inkMkLst>
        </pc:inkChg>
        <pc:inkChg chg="add mod">
          <ac:chgData name="Mihály Katona" userId="40da57c3a14b48cd" providerId="LiveId" clId="{300112D1-2C60-43F3-98F8-471E60ADD58D}" dt="2024-10-24T13:43:21.770" v="1068"/>
          <ac:inkMkLst>
            <pc:docMk/>
            <pc:sldMk cId="4042758777" sldId="315"/>
            <ac:inkMk id="101" creationId="{B834CE47-F8EE-D670-9C22-AB4A7B17C2A8}"/>
          </ac:inkMkLst>
        </pc:inkChg>
        <pc:inkChg chg="add mod">
          <ac:chgData name="Mihály Katona" userId="40da57c3a14b48cd" providerId="LiveId" clId="{300112D1-2C60-43F3-98F8-471E60ADD58D}" dt="2024-10-24T13:43:37.190" v="1071" actId="1076"/>
          <ac:inkMkLst>
            <pc:docMk/>
            <pc:sldMk cId="4042758777" sldId="315"/>
            <ac:inkMk id="103" creationId="{AF8685A9-7927-FBC5-0A4B-49C1F1CCE4E8}"/>
          </ac:inkMkLst>
        </pc:inkChg>
        <pc:inkChg chg="add mod">
          <ac:chgData name="Mihály Katona" userId="40da57c3a14b48cd" providerId="LiveId" clId="{300112D1-2C60-43F3-98F8-471E60ADD58D}" dt="2024-10-24T13:43:21.770" v="1068"/>
          <ac:inkMkLst>
            <pc:docMk/>
            <pc:sldMk cId="4042758777" sldId="315"/>
            <ac:inkMk id="104" creationId="{BDB9BD78-2F50-918D-A0CB-233D0E3BBF3C}"/>
          </ac:inkMkLst>
        </pc:inkChg>
        <pc:inkChg chg="add del">
          <ac:chgData name="Mihály Katona" userId="40da57c3a14b48cd" providerId="LiveId" clId="{300112D1-2C60-43F3-98F8-471E60ADD58D}" dt="2024-10-24T13:43:59.770" v="1075" actId="9405"/>
          <ac:inkMkLst>
            <pc:docMk/>
            <pc:sldMk cId="4042758777" sldId="315"/>
            <ac:inkMk id="107" creationId="{8E2C1F49-86B2-750B-54F3-0110964BDCCF}"/>
          </ac:inkMkLst>
        </pc:inkChg>
        <pc:inkChg chg="add del">
          <ac:chgData name="Mihály Katona" userId="40da57c3a14b48cd" providerId="LiveId" clId="{300112D1-2C60-43F3-98F8-471E60ADD58D}" dt="2024-10-24T13:44:16.680" v="1077" actId="9405"/>
          <ac:inkMkLst>
            <pc:docMk/>
            <pc:sldMk cId="4042758777" sldId="315"/>
            <ac:inkMk id="108" creationId="{2FB0386A-5026-EAB2-C45D-CBCF50BD443A}"/>
          </ac:inkMkLst>
        </pc:inkChg>
        <pc:inkChg chg="add del mod">
          <ac:chgData name="Mihály Katona" userId="40da57c3a14b48cd" providerId="LiveId" clId="{300112D1-2C60-43F3-98F8-471E60ADD58D}" dt="2024-10-24T13:44:23.814" v="1087" actId="9405"/>
          <ac:inkMkLst>
            <pc:docMk/>
            <pc:sldMk cId="4042758777" sldId="315"/>
            <ac:inkMk id="109" creationId="{F555C45E-3197-CAF6-95FE-C000F11D6412}"/>
          </ac:inkMkLst>
        </pc:inkChg>
        <pc:inkChg chg="add del mod">
          <ac:chgData name="Mihály Katona" userId="40da57c3a14b48cd" providerId="LiveId" clId="{300112D1-2C60-43F3-98F8-471E60ADD58D}" dt="2024-10-24T13:44:23.513" v="1086" actId="9405"/>
          <ac:inkMkLst>
            <pc:docMk/>
            <pc:sldMk cId="4042758777" sldId="315"/>
            <ac:inkMk id="114" creationId="{F6B60CCC-6F10-9BE9-AEAB-DF97646FB525}"/>
          </ac:inkMkLst>
        </pc:inkChg>
        <pc:inkChg chg="add del mod">
          <ac:chgData name="Mihály Katona" userId="40da57c3a14b48cd" providerId="LiveId" clId="{300112D1-2C60-43F3-98F8-471E60ADD58D}" dt="2024-10-24T13:44:23.190" v="1085" actId="9405"/>
          <ac:inkMkLst>
            <pc:docMk/>
            <pc:sldMk cId="4042758777" sldId="315"/>
            <ac:inkMk id="115" creationId="{13809D6E-6EC2-22F6-CB30-E80055048366}"/>
          </ac:inkMkLst>
        </pc:inkChg>
        <pc:inkChg chg="add del mod">
          <ac:chgData name="Mihály Katona" userId="40da57c3a14b48cd" providerId="LiveId" clId="{300112D1-2C60-43F3-98F8-471E60ADD58D}" dt="2024-10-24T13:44:22.608" v="1084"/>
          <ac:inkMkLst>
            <pc:docMk/>
            <pc:sldMk cId="4042758777" sldId="315"/>
            <ac:inkMk id="116" creationId="{F3E94D57-60CB-3ACE-33E6-FAF5B4C93A3F}"/>
          </ac:inkMkLst>
        </pc:inkChg>
        <pc:inkChg chg="add del">
          <ac:chgData name="Mihály Katona" userId="40da57c3a14b48cd" providerId="LiveId" clId="{300112D1-2C60-43F3-98F8-471E60ADD58D}" dt="2024-10-24T13:44:53.129" v="1101" actId="9405"/>
          <ac:inkMkLst>
            <pc:docMk/>
            <pc:sldMk cId="4042758777" sldId="315"/>
            <ac:inkMk id="119" creationId="{C31FE78B-C1E2-E9E2-13F4-E5BEB5B0CAB3}"/>
          </ac:inkMkLst>
        </pc:inkChg>
        <pc:inkChg chg="add del">
          <ac:chgData name="Mihály Katona" userId="40da57c3a14b48cd" providerId="LiveId" clId="{300112D1-2C60-43F3-98F8-471E60ADD58D}" dt="2024-10-24T13:44:57.156" v="1103" actId="9405"/>
          <ac:inkMkLst>
            <pc:docMk/>
            <pc:sldMk cId="4042758777" sldId="315"/>
            <ac:inkMk id="120" creationId="{AA1C5486-C932-221F-33CD-51539234BA0E}"/>
          </ac:inkMkLst>
        </pc:inkChg>
        <pc:inkChg chg="add del">
          <ac:chgData name="Mihály Katona" userId="40da57c3a14b48cd" providerId="LiveId" clId="{300112D1-2C60-43F3-98F8-471E60ADD58D}" dt="2024-10-24T13:45:00.837" v="1105" actId="9405"/>
          <ac:inkMkLst>
            <pc:docMk/>
            <pc:sldMk cId="4042758777" sldId="315"/>
            <ac:inkMk id="121" creationId="{28C0D468-C427-740D-2C82-62C0A76175A5}"/>
          </ac:inkMkLst>
        </pc:inkChg>
        <pc:inkChg chg="add del">
          <ac:chgData name="Mihály Katona" userId="40da57c3a14b48cd" providerId="LiveId" clId="{300112D1-2C60-43F3-98F8-471E60ADD58D}" dt="2024-10-24T13:45:05.893" v="1107" actId="9405"/>
          <ac:inkMkLst>
            <pc:docMk/>
            <pc:sldMk cId="4042758777" sldId="315"/>
            <ac:inkMk id="122" creationId="{69259684-D7A3-538B-BB80-D1E2FFABF9BA}"/>
          </ac:inkMkLst>
        </pc:inkChg>
        <pc:inkChg chg="add">
          <ac:chgData name="Mihály Katona" userId="40da57c3a14b48cd" providerId="LiveId" clId="{300112D1-2C60-43F3-98F8-471E60ADD58D}" dt="2024-10-24T13:45:25.884" v="1108" actId="9405"/>
          <ac:inkMkLst>
            <pc:docMk/>
            <pc:sldMk cId="4042758777" sldId="315"/>
            <ac:inkMk id="123" creationId="{CAB379EE-FC3A-2F2B-A411-1495F261C81C}"/>
          </ac:inkMkLst>
        </pc:inkChg>
        <pc:inkChg chg="add del">
          <ac:chgData name="Mihály Katona" userId="40da57c3a14b48cd" providerId="LiveId" clId="{300112D1-2C60-43F3-98F8-471E60ADD58D}" dt="2024-10-24T13:45:30.448" v="1110" actId="9405"/>
          <ac:inkMkLst>
            <pc:docMk/>
            <pc:sldMk cId="4042758777" sldId="315"/>
            <ac:inkMk id="124" creationId="{F1851C62-B0AF-85FB-A70A-934EC1616FC3}"/>
          </ac:inkMkLst>
        </pc:inkChg>
        <pc:inkChg chg="add del">
          <ac:chgData name="Mihály Katona" userId="40da57c3a14b48cd" providerId="LiveId" clId="{300112D1-2C60-43F3-98F8-471E60ADD58D}" dt="2024-10-24T13:45:31.706" v="1112" actId="9405"/>
          <ac:inkMkLst>
            <pc:docMk/>
            <pc:sldMk cId="4042758777" sldId="315"/>
            <ac:inkMk id="125" creationId="{3E2D9689-4D2B-D266-4E2A-EB5A7223B78A}"/>
          </ac:inkMkLst>
        </pc:inkChg>
        <pc:inkChg chg="add del">
          <ac:chgData name="Mihály Katona" userId="40da57c3a14b48cd" providerId="LiveId" clId="{300112D1-2C60-43F3-98F8-471E60ADD58D}" dt="2024-10-24T13:45:33.350" v="1114" actId="9405"/>
          <ac:inkMkLst>
            <pc:docMk/>
            <pc:sldMk cId="4042758777" sldId="315"/>
            <ac:inkMk id="126" creationId="{44CFAB43-EF4B-AA43-4FF9-554B4AF58067}"/>
          </ac:inkMkLst>
        </pc:inkChg>
        <pc:inkChg chg="add del">
          <ac:chgData name="Mihály Katona" userId="40da57c3a14b48cd" providerId="LiveId" clId="{300112D1-2C60-43F3-98F8-471E60ADD58D}" dt="2024-10-24T13:45:41.099" v="1118" actId="9405"/>
          <ac:inkMkLst>
            <pc:docMk/>
            <pc:sldMk cId="4042758777" sldId="315"/>
            <ac:inkMk id="127" creationId="{2184A8EC-FDE9-5CA9-18CF-82CB40DF8ADF}"/>
          </ac:inkMkLst>
        </pc:inkChg>
        <pc:inkChg chg="add del">
          <ac:chgData name="Mihály Katona" userId="40da57c3a14b48cd" providerId="LiveId" clId="{300112D1-2C60-43F3-98F8-471E60ADD58D}" dt="2024-10-24T13:45:40.493" v="1117" actId="9405"/>
          <ac:inkMkLst>
            <pc:docMk/>
            <pc:sldMk cId="4042758777" sldId="315"/>
            <ac:inkMk id="128" creationId="{44C215F3-C7F1-8B58-A49E-87E48813114D}"/>
          </ac:inkMkLst>
        </pc:inkChg>
        <pc:inkChg chg="add mod">
          <ac:chgData name="Mihály Katona" userId="40da57c3a14b48cd" providerId="LiveId" clId="{300112D1-2C60-43F3-98F8-471E60ADD58D}" dt="2024-10-24T13:45:50.596" v="1121"/>
          <ac:inkMkLst>
            <pc:docMk/>
            <pc:sldMk cId="4042758777" sldId="315"/>
            <ac:inkMk id="129" creationId="{B00792BB-E0D9-847B-8C8C-9E3D6894EC50}"/>
          </ac:inkMkLst>
        </pc:inkChg>
        <pc:inkChg chg="add mod">
          <ac:chgData name="Mihály Katona" userId="40da57c3a14b48cd" providerId="LiveId" clId="{300112D1-2C60-43F3-98F8-471E60ADD58D}" dt="2024-10-24T13:45:50.596" v="1121"/>
          <ac:inkMkLst>
            <pc:docMk/>
            <pc:sldMk cId="4042758777" sldId="315"/>
            <ac:inkMk id="130" creationId="{1267A0AF-0489-A7AE-A0DE-7C4518681F0E}"/>
          </ac:inkMkLst>
        </pc:inkChg>
        <pc:inkChg chg="add">
          <ac:chgData name="Mihály Katona" userId="40da57c3a14b48cd" providerId="LiveId" clId="{300112D1-2C60-43F3-98F8-471E60ADD58D}" dt="2024-10-24T13:45:52.767" v="1122" actId="9405"/>
          <ac:inkMkLst>
            <pc:docMk/>
            <pc:sldMk cId="4042758777" sldId="315"/>
            <ac:inkMk id="132" creationId="{5AEC9B0A-FD1A-F14B-BF2F-C6EB50655DC0}"/>
          </ac:inkMkLst>
        </pc:inkChg>
        <pc:inkChg chg="add">
          <ac:chgData name="Mihály Katona" userId="40da57c3a14b48cd" providerId="LiveId" clId="{300112D1-2C60-43F3-98F8-471E60ADD58D}" dt="2024-10-24T13:45:56.354" v="1123" actId="9405"/>
          <ac:inkMkLst>
            <pc:docMk/>
            <pc:sldMk cId="4042758777" sldId="315"/>
            <ac:inkMk id="133" creationId="{634CCB8F-E403-976F-923E-D6C8D693A7B1}"/>
          </ac:inkMkLst>
        </pc:inkChg>
        <pc:inkChg chg="add">
          <ac:chgData name="Mihály Katona" userId="40da57c3a14b48cd" providerId="LiveId" clId="{300112D1-2C60-43F3-98F8-471E60ADD58D}" dt="2024-10-24T13:45:58.573" v="1124" actId="9405"/>
          <ac:inkMkLst>
            <pc:docMk/>
            <pc:sldMk cId="4042758777" sldId="315"/>
            <ac:inkMk id="134" creationId="{13A8B75E-0E18-E388-D020-24DFA8B26054}"/>
          </ac:inkMkLst>
        </pc:inkChg>
        <pc:inkChg chg="add mod">
          <ac:chgData name="Mihály Katona" userId="40da57c3a14b48cd" providerId="LiveId" clId="{300112D1-2C60-43F3-98F8-471E60ADD58D}" dt="2024-10-24T13:46:12.335" v="1130"/>
          <ac:inkMkLst>
            <pc:docMk/>
            <pc:sldMk cId="4042758777" sldId="315"/>
            <ac:inkMk id="135" creationId="{2B061D17-31B4-E15D-6B12-5DB3A78DDC80}"/>
          </ac:inkMkLst>
        </pc:inkChg>
        <pc:inkChg chg="add mod">
          <ac:chgData name="Mihály Katona" userId="40da57c3a14b48cd" providerId="LiveId" clId="{300112D1-2C60-43F3-98F8-471E60ADD58D}" dt="2024-10-24T13:46:12.335" v="1130"/>
          <ac:inkMkLst>
            <pc:docMk/>
            <pc:sldMk cId="4042758777" sldId="315"/>
            <ac:inkMk id="136" creationId="{5B72799E-92F2-2F71-4B9A-64F2C6487F93}"/>
          </ac:inkMkLst>
        </pc:inkChg>
        <pc:inkChg chg="add mod">
          <ac:chgData name="Mihály Katona" userId="40da57c3a14b48cd" providerId="LiveId" clId="{300112D1-2C60-43F3-98F8-471E60ADD58D}" dt="2024-10-24T13:46:12.335" v="1130"/>
          <ac:inkMkLst>
            <pc:docMk/>
            <pc:sldMk cId="4042758777" sldId="315"/>
            <ac:inkMk id="138" creationId="{4AA8D37A-6B01-62EB-249F-A30FD49A6B6C}"/>
          </ac:inkMkLst>
        </pc:inkChg>
        <pc:inkChg chg="add mod">
          <ac:chgData name="Mihály Katona" userId="40da57c3a14b48cd" providerId="LiveId" clId="{300112D1-2C60-43F3-98F8-471E60ADD58D}" dt="2024-10-24T13:46:12.335" v="1130"/>
          <ac:inkMkLst>
            <pc:docMk/>
            <pc:sldMk cId="4042758777" sldId="315"/>
            <ac:inkMk id="139" creationId="{9543CE53-79C0-2703-F299-51A159D84843}"/>
          </ac:inkMkLst>
        </pc:inkChg>
        <pc:inkChg chg="add">
          <ac:chgData name="Mihály Katona" userId="40da57c3a14b48cd" providerId="LiveId" clId="{300112D1-2C60-43F3-98F8-471E60ADD58D}" dt="2024-10-24T13:46:14.796" v="1131" actId="9405"/>
          <ac:inkMkLst>
            <pc:docMk/>
            <pc:sldMk cId="4042758777" sldId="315"/>
            <ac:inkMk id="141" creationId="{35D2886B-35A8-35FC-571E-928A876DC131}"/>
          </ac:inkMkLst>
        </pc:inkChg>
        <pc:inkChg chg="del">
          <ac:chgData name="Mihály Katona" userId="40da57c3a14b48cd" providerId="LiveId" clId="{300112D1-2C60-43F3-98F8-471E60ADD58D}" dt="2024-10-24T13:35:01.565" v="915" actId="478"/>
          <ac:inkMkLst>
            <pc:docMk/>
            <pc:sldMk cId="4042758777" sldId="315"/>
            <ac:inkMk id="393" creationId="{3A020E93-5114-7FA5-0A09-FA766558189C}"/>
          </ac:inkMkLst>
        </pc:inkChg>
      </pc:sldChg>
      <pc:sldChg chg="add del setBg">
        <pc:chgData name="Mihály Katona" userId="40da57c3a14b48cd" providerId="LiveId" clId="{300112D1-2C60-43F3-98F8-471E60ADD58D}" dt="2024-10-24T12:28:24.157" v="35"/>
        <pc:sldMkLst>
          <pc:docMk/>
          <pc:sldMk cId="2877667906" sldId="316"/>
        </pc:sldMkLst>
      </pc:sldChg>
      <pc:sldChg chg="add del setBg">
        <pc:chgData name="Mihály Katona" userId="40da57c3a14b48cd" providerId="LiveId" clId="{300112D1-2C60-43F3-98F8-471E60ADD58D}" dt="2024-10-24T12:28:24.157" v="35"/>
        <pc:sldMkLst>
          <pc:docMk/>
          <pc:sldMk cId="3171203312" sldId="317"/>
        </pc:sldMkLst>
      </pc:sldChg>
      <pc:sldChg chg="add del setBg">
        <pc:chgData name="Mihály Katona" userId="40da57c3a14b48cd" providerId="LiveId" clId="{300112D1-2C60-43F3-98F8-471E60ADD58D}" dt="2024-10-24T12:28:24.157" v="35"/>
        <pc:sldMkLst>
          <pc:docMk/>
          <pc:sldMk cId="1692132454" sldId="318"/>
        </pc:sldMkLst>
      </pc:sldChg>
    </pc:docChg>
  </pc:docChgLst>
  <pc:docChgLst>
    <pc:chgData name="Mihály" userId="40da57c3a14b48cd" providerId="LiveId" clId="{C9BF78CA-CD7F-4AE9-9312-44BCABCE738C}"/>
    <pc:docChg chg="undo custSel addSld delSld modSld sldOrd">
      <pc:chgData name="Mihály" userId="40da57c3a14b48cd" providerId="LiveId" clId="{C9BF78CA-CD7F-4AE9-9312-44BCABCE738C}" dt="2023-09-30T22:23:16.083" v="1002" actId="14100"/>
      <pc:docMkLst>
        <pc:docMk/>
      </pc:docMkLst>
      <pc:sldChg chg="addSp delSp modSp mod">
        <pc:chgData name="Mihály" userId="40da57c3a14b48cd" providerId="LiveId" clId="{C9BF78CA-CD7F-4AE9-9312-44BCABCE738C}" dt="2023-09-30T21:27:59.855" v="960" actId="1076"/>
        <pc:sldMkLst>
          <pc:docMk/>
          <pc:sldMk cId="2030125134" sldId="271"/>
        </pc:sldMkLst>
        <pc:spChg chg="mod">
          <ac:chgData name="Mihály" userId="40da57c3a14b48cd" providerId="LiveId" clId="{C9BF78CA-CD7F-4AE9-9312-44BCABCE738C}" dt="2023-09-30T21:27:31.393" v="953" actId="1076"/>
          <ac:spMkLst>
            <pc:docMk/>
            <pc:sldMk cId="2030125134" sldId="271"/>
            <ac:spMk id="3" creationId="{F36E140D-58E3-B01F-C938-FC97625505D0}"/>
          </ac:spMkLst>
        </pc:spChg>
        <pc:spChg chg="mod">
          <ac:chgData name="Mihály" userId="40da57c3a14b48cd" providerId="LiveId" clId="{C9BF78CA-CD7F-4AE9-9312-44BCABCE738C}" dt="2023-09-30T21:27:59.855" v="960" actId="1076"/>
          <ac:spMkLst>
            <pc:docMk/>
            <pc:sldMk cId="2030125134" sldId="271"/>
            <ac:spMk id="4" creationId="{5F82E9A1-5F71-CA53-FCC7-64644DE5E07A}"/>
          </ac:spMkLst>
        </pc:spChg>
        <pc:spChg chg="mod">
          <ac:chgData name="Mihály" userId="40da57c3a14b48cd" providerId="LiveId" clId="{C9BF78CA-CD7F-4AE9-9312-44BCABCE738C}" dt="2023-09-30T21:27:37.816" v="956" actId="1076"/>
          <ac:spMkLst>
            <pc:docMk/>
            <pc:sldMk cId="2030125134" sldId="271"/>
            <ac:spMk id="5" creationId="{FE3FE2AD-D300-96DF-DAD2-5DA927D281CB}"/>
          </ac:spMkLst>
        </pc:spChg>
        <pc:spChg chg="mod">
          <ac:chgData name="Mihály" userId="40da57c3a14b48cd" providerId="LiveId" clId="{C9BF78CA-CD7F-4AE9-9312-44BCABCE738C}" dt="2023-09-30T21:27:46.311" v="958" actId="1076"/>
          <ac:spMkLst>
            <pc:docMk/>
            <pc:sldMk cId="2030125134" sldId="271"/>
            <ac:spMk id="7" creationId="{6D7F5650-7559-B5F9-8FFE-287DE582E6F2}"/>
          </ac:spMkLst>
        </pc:spChg>
        <pc:spChg chg="del">
          <ac:chgData name="Mihály" userId="40da57c3a14b48cd" providerId="LiveId" clId="{C9BF78CA-CD7F-4AE9-9312-44BCABCE738C}" dt="2023-09-30T21:27:22.707" v="949" actId="478"/>
          <ac:spMkLst>
            <pc:docMk/>
            <pc:sldMk cId="2030125134" sldId="271"/>
            <ac:spMk id="9" creationId="{9C59F9C6-F4D6-F1A7-4A8A-84E5FDDA883F}"/>
          </ac:spMkLst>
        </pc:spChg>
        <pc:spChg chg="add del mod">
          <ac:chgData name="Mihály" userId="40da57c3a14b48cd" providerId="LiveId" clId="{C9BF78CA-CD7F-4AE9-9312-44BCABCE738C}" dt="2023-09-30T21:27:27.520" v="952" actId="478"/>
          <ac:spMkLst>
            <pc:docMk/>
            <pc:sldMk cId="2030125134" sldId="271"/>
            <ac:spMk id="11" creationId="{014D37B7-B457-B96D-0912-C8A926B416D3}"/>
          </ac:spMkLst>
        </pc:spChg>
        <pc:picChg chg="add del mod ord">
          <ac:chgData name="Mihály" userId="40da57c3a14b48cd" providerId="LiveId" clId="{C9BF78CA-CD7F-4AE9-9312-44BCABCE738C}" dt="2023-09-30T21:27:57.184" v="959" actId="1076"/>
          <ac:picMkLst>
            <pc:docMk/>
            <pc:sldMk cId="2030125134" sldId="271"/>
            <ac:picMk id="8" creationId="{A3D744BB-4FD9-365A-5301-2A3E8457C9B6}"/>
          </ac:picMkLst>
        </pc:picChg>
      </pc:sldChg>
      <pc:sldChg chg="del">
        <pc:chgData name="Mihály" userId="40da57c3a14b48cd" providerId="LiveId" clId="{C9BF78CA-CD7F-4AE9-9312-44BCABCE738C}" dt="2023-09-30T21:28:04.662" v="961" actId="47"/>
        <pc:sldMkLst>
          <pc:docMk/>
          <pc:sldMk cId="1328623058" sldId="272"/>
        </pc:sldMkLst>
      </pc:sldChg>
      <pc:sldChg chg="modSp mod">
        <pc:chgData name="Mihály" userId="40da57c3a14b48cd" providerId="LiveId" clId="{C9BF78CA-CD7F-4AE9-9312-44BCABCE738C}" dt="2023-09-30T18:00:24.239" v="38" actId="27636"/>
        <pc:sldMkLst>
          <pc:docMk/>
          <pc:sldMk cId="4288674297" sldId="281"/>
        </pc:sldMkLst>
        <pc:spChg chg="mod">
          <ac:chgData name="Mihály" userId="40da57c3a14b48cd" providerId="LiveId" clId="{C9BF78CA-CD7F-4AE9-9312-44BCABCE738C}" dt="2023-09-30T18:00:24.239" v="38" actId="27636"/>
          <ac:spMkLst>
            <pc:docMk/>
            <pc:sldMk cId="4288674297" sldId="281"/>
            <ac:spMk id="2" creationId="{CC93810B-6AB3-EA4E-D81F-C7B8069FE604}"/>
          </ac:spMkLst>
        </pc:spChg>
      </pc:sldChg>
      <pc:sldChg chg="modSp mod">
        <pc:chgData name="Mihály" userId="40da57c3a14b48cd" providerId="LiveId" clId="{C9BF78CA-CD7F-4AE9-9312-44BCABCE738C}" dt="2023-09-30T18:00:20.886" v="36" actId="27636"/>
        <pc:sldMkLst>
          <pc:docMk/>
          <pc:sldMk cId="989410532" sldId="282"/>
        </pc:sldMkLst>
        <pc:spChg chg="mod">
          <ac:chgData name="Mihály" userId="40da57c3a14b48cd" providerId="LiveId" clId="{C9BF78CA-CD7F-4AE9-9312-44BCABCE738C}" dt="2023-09-30T18:00:20.886" v="36" actId="27636"/>
          <ac:spMkLst>
            <pc:docMk/>
            <pc:sldMk cId="989410532" sldId="282"/>
            <ac:spMk id="2" creationId="{6245BCF5-444E-28E8-7FEE-0D5F73E02D9A}"/>
          </ac:spMkLst>
        </pc:spChg>
      </pc:sldChg>
      <pc:sldChg chg="addSp delSp modSp mod">
        <pc:chgData name="Mihály" userId="40da57c3a14b48cd" providerId="LiveId" clId="{C9BF78CA-CD7F-4AE9-9312-44BCABCE738C}" dt="2023-09-30T17:59:54.179" v="33" actId="14100"/>
        <pc:sldMkLst>
          <pc:docMk/>
          <pc:sldMk cId="1570920214" sldId="283"/>
        </pc:sldMkLst>
        <pc:spChg chg="mod">
          <ac:chgData name="Mihály" userId="40da57c3a14b48cd" providerId="LiveId" clId="{C9BF78CA-CD7F-4AE9-9312-44BCABCE738C}" dt="2023-09-30T17:59:21.688" v="25" actId="20577"/>
          <ac:spMkLst>
            <pc:docMk/>
            <pc:sldMk cId="1570920214" sldId="283"/>
            <ac:spMk id="2" creationId="{E9E2A336-36ED-358B-B47A-09E9DEB5FBD2}"/>
          </ac:spMkLst>
        </pc:spChg>
        <pc:spChg chg="del">
          <ac:chgData name="Mihály" userId="40da57c3a14b48cd" providerId="LiveId" clId="{C9BF78CA-CD7F-4AE9-9312-44BCABCE738C}" dt="2023-09-30T17:59:27.899" v="26"/>
          <ac:spMkLst>
            <pc:docMk/>
            <pc:sldMk cId="1570920214" sldId="283"/>
            <ac:spMk id="3" creationId="{661EBC66-DB63-4C4D-600D-47800DCDDC8E}"/>
          </ac:spMkLst>
        </pc:spChg>
        <pc:picChg chg="add mod">
          <ac:chgData name="Mihály" userId="40da57c3a14b48cd" providerId="LiveId" clId="{C9BF78CA-CD7F-4AE9-9312-44BCABCE738C}" dt="2023-09-30T17:59:38.780" v="27" actId="1076"/>
          <ac:picMkLst>
            <pc:docMk/>
            <pc:sldMk cId="1570920214" sldId="283"/>
            <ac:picMk id="5" creationId="{944F92BC-FE32-57C6-92AD-DFFA1C14F61F}"/>
          </ac:picMkLst>
        </pc:picChg>
        <pc:picChg chg="add mod">
          <ac:chgData name="Mihály" userId="40da57c3a14b48cd" providerId="LiveId" clId="{C9BF78CA-CD7F-4AE9-9312-44BCABCE738C}" dt="2023-09-30T17:59:54.179" v="33" actId="14100"/>
          <ac:picMkLst>
            <pc:docMk/>
            <pc:sldMk cId="1570920214" sldId="283"/>
            <ac:picMk id="7" creationId="{1B21E5FE-A3E9-CFC5-7E5B-B3C5CA0AEDD3}"/>
          </ac:picMkLst>
        </pc:picChg>
      </pc:sldChg>
      <pc:sldChg chg="addSp delSp modSp add mod">
        <pc:chgData name="Mihály" userId="40da57c3a14b48cd" providerId="LiveId" clId="{C9BF78CA-CD7F-4AE9-9312-44BCABCE738C}" dt="2023-09-30T18:33:31.237" v="142"/>
        <pc:sldMkLst>
          <pc:docMk/>
          <pc:sldMk cId="4183070247" sldId="284"/>
        </pc:sldMkLst>
        <pc:spChg chg="mod">
          <ac:chgData name="Mihály" userId="40da57c3a14b48cd" providerId="LiveId" clId="{C9BF78CA-CD7F-4AE9-9312-44BCABCE738C}" dt="2023-09-30T18:33:31.237" v="142"/>
          <ac:spMkLst>
            <pc:docMk/>
            <pc:sldMk cId="4183070247" sldId="284"/>
            <ac:spMk id="2" creationId="{E9E2A336-36ED-358B-B47A-09E9DEB5FBD2}"/>
          </ac:spMkLst>
        </pc:spChg>
        <pc:spChg chg="add del mod">
          <ac:chgData name="Mihály" userId="40da57c3a14b48cd" providerId="LiveId" clId="{C9BF78CA-CD7F-4AE9-9312-44BCABCE738C}" dt="2023-09-30T18:00:41.573" v="40" actId="478"/>
          <ac:spMkLst>
            <pc:docMk/>
            <pc:sldMk cId="4183070247" sldId="284"/>
            <ac:spMk id="4" creationId="{71C1911A-E24C-F9EA-13BE-EC6DE6AD35B6}"/>
          </ac:spMkLst>
        </pc:spChg>
        <pc:picChg chg="del">
          <ac:chgData name="Mihály" userId="40da57c3a14b48cd" providerId="LiveId" clId="{C9BF78CA-CD7F-4AE9-9312-44BCABCE738C}" dt="2023-09-30T18:00:39.219" v="39" actId="478"/>
          <ac:picMkLst>
            <pc:docMk/>
            <pc:sldMk cId="4183070247" sldId="284"/>
            <ac:picMk id="5" creationId="{944F92BC-FE32-57C6-92AD-DFFA1C14F61F}"/>
          </ac:picMkLst>
        </pc:picChg>
        <pc:picChg chg="del">
          <ac:chgData name="Mihály" userId="40da57c3a14b48cd" providerId="LiveId" clId="{C9BF78CA-CD7F-4AE9-9312-44BCABCE738C}" dt="2023-09-30T18:00:42.235" v="41" actId="478"/>
          <ac:picMkLst>
            <pc:docMk/>
            <pc:sldMk cId="4183070247" sldId="284"/>
            <ac:picMk id="7" creationId="{1B21E5FE-A3E9-CFC5-7E5B-B3C5CA0AEDD3}"/>
          </ac:picMkLst>
        </pc:picChg>
        <pc:picChg chg="add mod">
          <ac:chgData name="Mihály" userId="40da57c3a14b48cd" providerId="LiveId" clId="{C9BF78CA-CD7F-4AE9-9312-44BCABCE738C}" dt="2023-09-30T18:01:30.944" v="52" actId="1076"/>
          <ac:picMkLst>
            <pc:docMk/>
            <pc:sldMk cId="4183070247" sldId="284"/>
            <ac:picMk id="8" creationId="{F605F7C9-314E-A556-864A-08D29808BD11}"/>
          </ac:picMkLst>
        </pc:picChg>
        <pc:picChg chg="add mod">
          <ac:chgData name="Mihály" userId="40da57c3a14b48cd" providerId="LiveId" clId="{C9BF78CA-CD7F-4AE9-9312-44BCABCE738C}" dt="2023-09-30T18:01:30.944" v="52" actId="1076"/>
          <ac:picMkLst>
            <pc:docMk/>
            <pc:sldMk cId="4183070247" sldId="284"/>
            <ac:picMk id="10" creationId="{95A20231-2151-540E-154F-AA4D0DC6B84D}"/>
          </ac:picMkLst>
        </pc:picChg>
      </pc:sldChg>
      <pc:sldChg chg="addSp delSp modSp add mod">
        <pc:chgData name="Mihály" userId="40da57c3a14b48cd" providerId="LiveId" clId="{C9BF78CA-CD7F-4AE9-9312-44BCABCE738C}" dt="2023-09-30T18:43:21.505" v="230" actId="20577"/>
        <pc:sldMkLst>
          <pc:docMk/>
          <pc:sldMk cId="3242914248" sldId="285"/>
        </pc:sldMkLst>
        <pc:spChg chg="mod">
          <ac:chgData name="Mihály" userId="40da57c3a14b48cd" providerId="LiveId" clId="{C9BF78CA-CD7F-4AE9-9312-44BCABCE738C}" dt="2023-09-30T18:43:21.505" v="230" actId="20577"/>
          <ac:spMkLst>
            <pc:docMk/>
            <pc:sldMk cId="3242914248" sldId="285"/>
            <ac:spMk id="2" creationId="{E9E2A336-36ED-358B-B47A-09E9DEB5FBD2}"/>
          </ac:spMkLst>
        </pc:spChg>
        <pc:picChg chg="add mod">
          <ac:chgData name="Mihály" userId="40da57c3a14b48cd" providerId="LiveId" clId="{C9BF78CA-CD7F-4AE9-9312-44BCABCE738C}" dt="2023-09-30T18:05:35.855" v="69" actId="1076"/>
          <ac:picMkLst>
            <pc:docMk/>
            <pc:sldMk cId="3242914248" sldId="285"/>
            <ac:picMk id="4" creationId="{0142B385-9878-7A6D-7674-2E311A8B3708}"/>
          </ac:picMkLst>
        </pc:picChg>
        <pc:picChg chg="add mod modCrop">
          <ac:chgData name="Mihály" userId="40da57c3a14b48cd" providerId="LiveId" clId="{C9BF78CA-CD7F-4AE9-9312-44BCABCE738C}" dt="2023-09-30T18:05:35.855" v="69" actId="1076"/>
          <ac:picMkLst>
            <pc:docMk/>
            <pc:sldMk cId="3242914248" sldId="285"/>
            <ac:picMk id="6" creationId="{3FA622FA-FA4E-02AC-5145-0788A4B2BAE4}"/>
          </ac:picMkLst>
        </pc:picChg>
        <pc:picChg chg="del">
          <ac:chgData name="Mihály" userId="40da57c3a14b48cd" providerId="LiveId" clId="{C9BF78CA-CD7F-4AE9-9312-44BCABCE738C}" dt="2023-09-30T18:02:01.661" v="56" actId="478"/>
          <ac:picMkLst>
            <pc:docMk/>
            <pc:sldMk cId="3242914248" sldId="285"/>
            <ac:picMk id="8" creationId="{F605F7C9-314E-A556-864A-08D29808BD11}"/>
          </ac:picMkLst>
        </pc:picChg>
        <pc:picChg chg="del">
          <ac:chgData name="Mihály" userId="40da57c3a14b48cd" providerId="LiveId" clId="{C9BF78CA-CD7F-4AE9-9312-44BCABCE738C}" dt="2023-09-30T18:02:00.916" v="55" actId="478"/>
          <ac:picMkLst>
            <pc:docMk/>
            <pc:sldMk cId="3242914248" sldId="285"/>
            <ac:picMk id="10" creationId="{95A20231-2151-540E-154F-AA4D0DC6B84D}"/>
          </ac:picMkLst>
        </pc:picChg>
      </pc:sldChg>
      <pc:sldChg chg="addSp delSp modSp new mod ord">
        <pc:chgData name="Mihály" userId="40da57c3a14b48cd" providerId="LiveId" clId="{C9BF78CA-CD7F-4AE9-9312-44BCABCE738C}" dt="2023-09-30T18:33:08.547" v="141" actId="1076"/>
        <pc:sldMkLst>
          <pc:docMk/>
          <pc:sldMk cId="113912615" sldId="286"/>
        </pc:sldMkLst>
        <pc:spChg chg="mod">
          <ac:chgData name="Mihály" userId="40da57c3a14b48cd" providerId="LiveId" clId="{C9BF78CA-CD7F-4AE9-9312-44BCABCE738C}" dt="2023-09-30T18:07:37.701" v="123" actId="20577"/>
          <ac:spMkLst>
            <pc:docMk/>
            <pc:sldMk cId="113912615" sldId="286"/>
            <ac:spMk id="2" creationId="{083DAB2A-108B-E0FE-05D0-028B4A682D5D}"/>
          </ac:spMkLst>
        </pc:spChg>
        <pc:spChg chg="del">
          <ac:chgData name="Mihály" userId="40da57c3a14b48cd" providerId="LiveId" clId="{C9BF78CA-CD7F-4AE9-9312-44BCABCE738C}" dt="2023-09-30T18:08:24.298" v="124" actId="22"/>
          <ac:spMkLst>
            <pc:docMk/>
            <pc:sldMk cId="113912615" sldId="286"/>
            <ac:spMk id="3" creationId="{3A41EAEF-72EC-AE14-FC63-04F5FD055E02}"/>
          </ac:spMkLst>
        </pc:spChg>
        <pc:graphicFrameChg chg="add del mod">
          <ac:chgData name="Mihály" userId="40da57c3a14b48cd" providerId="LiveId" clId="{C9BF78CA-CD7F-4AE9-9312-44BCABCE738C}" dt="2023-09-30T18:32:09.395" v="137" actId="478"/>
          <ac:graphicFrameMkLst>
            <pc:docMk/>
            <pc:sldMk cId="113912615" sldId="286"/>
            <ac:graphicFrameMk id="8" creationId="{7795DEF3-6C45-7E4E-3A2E-F8FD6BD5DE5F}"/>
          </ac:graphicFrameMkLst>
        </pc:graphicFrameChg>
        <pc:picChg chg="add mod ord">
          <ac:chgData name="Mihály" userId="40da57c3a14b48cd" providerId="LiveId" clId="{C9BF78CA-CD7F-4AE9-9312-44BCABCE738C}" dt="2023-09-30T18:08:34.892" v="127" actId="14100"/>
          <ac:picMkLst>
            <pc:docMk/>
            <pc:sldMk cId="113912615" sldId="286"/>
            <ac:picMk id="5" creationId="{D26C3D33-0A74-9D98-2895-7A293F1975B1}"/>
          </ac:picMkLst>
        </pc:picChg>
        <pc:picChg chg="add mod">
          <ac:chgData name="Mihály" userId="40da57c3a14b48cd" providerId="LiveId" clId="{C9BF78CA-CD7F-4AE9-9312-44BCABCE738C}" dt="2023-09-30T18:10:47.913" v="132" actId="1076"/>
          <ac:picMkLst>
            <pc:docMk/>
            <pc:sldMk cId="113912615" sldId="286"/>
            <ac:picMk id="7" creationId="{CD50EE3F-9385-F560-53E9-09712A8D41A7}"/>
          </ac:picMkLst>
        </pc:picChg>
        <pc:picChg chg="add mod">
          <ac:chgData name="Mihály" userId="40da57c3a14b48cd" providerId="LiveId" clId="{C9BF78CA-CD7F-4AE9-9312-44BCABCE738C}" dt="2023-09-30T18:33:08.547" v="141" actId="1076"/>
          <ac:picMkLst>
            <pc:docMk/>
            <pc:sldMk cId="113912615" sldId="286"/>
            <ac:picMk id="10" creationId="{54B14940-3CE4-9B10-8496-397C4B345A9F}"/>
          </ac:picMkLst>
        </pc:picChg>
      </pc:sldChg>
      <pc:sldChg chg="new del">
        <pc:chgData name="Mihály" userId="40da57c3a14b48cd" providerId="LiveId" clId="{C9BF78CA-CD7F-4AE9-9312-44BCABCE738C}" dt="2023-09-30T18:07:14.143" v="71" actId="47"/>
        <pc:sldMkLst>
          <pc:docMk/>
          <pc:sldMk cId="1160673321" sldId="286"/>
        </pc:sldMkLst>
      </pc:sldChg>
      <pc:sldChg chg="addSp delSp modSp add mod">
        <pc:chgData name="Mihály" userId="40da57c3a14b48cd" providerId="LiveId" clId="{C9BF78CA-CD7F-4AE9-9312-44BCABCE738C}" dt="2023-09-30T18:39:03.770" v="197" actId="20577"/>
        <pc:sldMkLst>
          <pc:docMk/>
          <pc:sldMk cId="2232319377" sldId="287"/>
        </pc:sldMkLst>
        <pc:spChg chg="mod">
          <ac:chgData name="Mihály" userId="40da57c3a14b48cd" providerId="LiveId" clId="{C9BF78CA-CD7F-4AE9-9312-44BCABCE738C}" dt="2023-09-30T18:39:03.770" v="197" actId="20577"/>
          <ac:spMkLst>
            <pc:docMk/>
            <pc:sldMk cId="2232319377" sldId="287"/>
            <ac:spMk id="2" creationId="{083DAB2A-108B-E0FE-05D0-028B4A682D5D}"/>
          </ac:spMkLst>
        </pc:spChg>
        <pc:spChg chg="add del mod">
          <ac:chgData name="Mihály" userId="40da57c3a14b48cd" providerId="LiveId" clId="{C9BF78CA-CD7F-4AE9-9312-44BCABCE738C}" dt="2023-09-30T18:33:48.667" v="150" actId="478"/>
          <ac:spMkLst>
            <pc:docMk/>
            <pc:sldMk cId="2232319377" sldId="287"/>
            <ac:spMk id="4" creationId="{90DEEB8D-DD97-2AAC-8D8C-BB1BB967E746}"/>
          </ac:spMkLst>
        </pc:spChg>
        <pc:picChg chg="del">
          <ac:chgData name="Mihály" userId="40da57c3a14b48cd" providerId="LiveId" clId="{C9BF78CA-CD7F-4AE9-9312-44BCABCE738C}" dt="2023-09-30T18:33:46.340" v="149" actId="478"/>
          <ac:picMkLst>
            <pc:docMk/>
            <pc:sldMk cId="2232319377" sldId="287"/>
            <ac:picMk id="5" creationId="{D26C3D33-0A74-9D98-2895-7A293F1975B1}"/>
          </ac:picMkLst>
        </pc:picChg>
        <pc:picChg chg="del">
          <ac:chgData name="Mihály" userId="40da57c3a14b48cd" providerId="LiveId" clId="{C9BF78CA-CD7F-4AE9-9312-44BCABCE738C}" dt="2023-09-30T18:33:44.549" v="147" actId="478"/>
          <ac:picMkLst>
            <pc:docMk/>
            <pc:sldMk cId="2232319377" sldId="287"/>
            <ac:picMk id="7" creationId="{CD50EE3F-9385-F560-53E9-09712A8D41A7}"/>
          </ac:picMkLst>
        </pc:picChg>
        <pc:picChg chg="add mod">
          <ac:chgData name="Mihály" userId="40da57c3a14b48cd" providerId="LiveId" clId="{C9BF78CA-CD7F-4AE9-9312-44BCABCE738C}" dt="2023-09-30T18:34:48.930" v="154" actId="1076"/>
          <ac:picMkLst>
            <pc:docMk/>
            <pc:sldMk cId="2232319377" sldId="287"/>
            <ac:picMk id="8" creationId="{4967EC53-FF99-F1A5-B186-12F099F26C1B}"/>
          </ac:picMkLst>
        </pc:picChg>
        <pc:picChg chg="add mod">
          <ac:chgData name="Mihály" userId="40da57c3a14b48cd" providerId="LiveId" clId="{C9BF78CA-CD7F-4AE9-9312-44BCABCE738C}" dt="2023-09-30T18:35:04.214" v="156" actId="1076"/>
          <ac:picMkLst>
            <pc:docMk/>
            <pc:sldMk cId="2232319377" sldId="287"/>
            <ac:picMk id="9" creationId="{83764A5A-88AE-8C50-C980-6AA19383249B}"/>
          </ac:picMkLst>
        </pc:picChg>
        <pc:picChg chg="del">
          <ac:chgData name="Mihály" userId="40da57c3a14b48cd" providerId="LiveId" clId="{C9BF78CA-CD7F-4AE9-9312-44BCABCE738C}" dt="2023-09-30T18:33:45.300" v="148" actId="478"/>
          <ac:picMkLst>
            <pc:docMk/>
            <pc:sldMk cId="2232319377" sldId="287"/>
            <ac:picMk id="10" creationId="{54B14940-3CE4-9B10-8496-397C4B345A9F}"/>
          </ac:picMkLst>
        </pc:picChg>
      </pc:sldChg>
      <pc:sldChg chg="addSp delSp modSp add mod">
        <pc:chgData name="Mihály" userId="40da57c3a14b48cd" providerId="LiveId" clId="{C9BF78CA-CD7F-4AE9-9312-44BCABCE738C}" dt="2023-09-30T18:52:23.744" v="262" actId="22"/>
        <pc:sldMkLst>
          <pc:docMk/>
          <pc:sldMk cId="224396452" sldId="288"/>
        </pc:sldMkLst>
        <pc:spChg chg="mod">
          <ac:chgData name="Mihály" userId="40da57c3a14b48cd" providerId="LiveId" clId="{C9BF78CA-CD7F-4AE9-9312-44BCABCE738C}" dt="2023-09-30T18:43:30.916" v="233"/>
          <ac:spMkLst>
            <pc:docMk/>
            <pc:sldMk cId="224396452" sldId="288"/>
            <ac:spMk id="2" creationId="{083DAB2A-108B-E0FE-05D0-028B4A682D5D}"/>
          </ac:spMkLst>
        </pc:spChg>
        <pc:spChg chg="add del">
          <ac:chgData name="Mihály" userId="40da57c3a14b48cd" providerId="LiveId" clId="{C9BF78CA-CD7F-4AE9-9312-44BCABCE738C}" dt="2023-09-30T18:52:23.744" v="262" actId="22"/>
          <ac:spMkLst>
            <pc:docMk/>
            <pc:sldMk cId="224396452" sldId="288"/>
            <ac:spMk id="6" creationId="{D2E9737B-F3B2-5B40-A32E-60819281B003}"/>
          </ac:spMkLst>
        </pc:spChg>
        <pc:picChg chg="add mod modCrop">
          <ac:chgData name="Mihály" userId="40da57c3a14b48cd" providerId="LiveId" clId="{C9BF78CA-CD7F-4AE9-9312-44BCABCE738C}" dt="2023-09-30T18:38:51.161" v="192" actId="1076"/>
          <ac:picMkLst>
            <pc:docMk/>
            <pc:sldMk cId="224396452" sldId="288"/>
            <ac:picMk id="4" creationId="{6F87E145-A93B-D211-A2FE-718426F0A6AD}"/>
          </ac:picMkLst>
        </pc:picChg>
        <pc:picChg chg="del">
          <ac:chgData name="Mihály" userId="40da57c3a14b48cd" providerId="LiveId" clId="{C9BF78CA-CD7F-4AE9-9312-44BCABCE738C}" dt="2023-09-30T18:35:11.979" v="158" actId="478"/>
          <ac:picMkLst>
            <pc:docMk/>
            <pc:sldMk cId="224396452" sldId="288"/>
            <ac:picMk id="8" creationId="{4967EC53-FF99-F1A5-B186-12F099F26C1B}"/>
          </ac:picMkLst>
        </pc:picChg>
      </pc:sldChg>
      <pc:sldChg chg="addSp delSp modSp add mod">
        <pc:chgData name="Mihály" userId="40da57c3a14b48cd" providerId="LiveId" clId="{C9BF78CA-CD7F-4AE9-9312-44BCABCE738C}" dt="2023-09-30T19:16:40.888" v="612" actId="1076"/>
        <pc:sldMkLst>
          <pc:docMk/>
          <pc:sldMk cId="2329276539" sldId="289"/>
        </pc:sldMkLst>
        <pc:spChg chg="mod">
          <ac:chgData name="Mihály" userId="40da57c3a14b48cd" providerId="LiveId" clId="{C9BF78CA-CD7F-4AE9-9312-44BCABCE738C}" dt="2023-09-30T18:39:25.506" v="217" actId="20577"/>
          <ac:spMkLst>
            <pc:docMk/>
            <pc:sldMk cId="2329276539" sldId="289"/>
            <ac:spMk id="2" creationId="{083DAB2A-108B-E0FE-05D0-028B4A682D5D}"/>
          </ac:spMkLst>
        </pc:spChg>
        <pc:picChg chg="del">
          <ac:chgData name="Mihály" userId="40da57c3a14b48cd" providerId="LiveId" clId="{C9BF78CA-CD7F-4AE9-9312-44BCABCE738C}" dt="2023-09-30T18:42:54.024" v="219" actId="478"/>
          <ac:picMkLst>
            <pc:docMk/>
            <pc:sldMk cId="2329276539" sldId="289"/>
            <ac:picMk id="4" creationId="{6F87E145-A93B-D211-A2FE-718426F0A6AD}"/>
          </ac:picMkLst>
        </pc:picChg>
        <pc:picChg chg="add mod">
          <ac:chgData name="Mihály" userId="40da57c3a14b48cd" providerId="LiveId" clId="{C9BF78CA-CD7F-4AE9-9312-44BCABCE738C}" dt="2023-09-30T18:50:24.217" v="239" actId="1076"/>
          <ac:picMkLst>
            <pc:docMk/>
            <pc:sldMk cId="2329276539" sldId="289"/>
            <ac:picMk id="5" creationId="{8B89BCB5-7924-822E-CFD0-EFEA47E853B7}"/>
          </ac:picMkLst>
        </pc:picChg>
        <pc:picChg chg="add mod">
          <ac:chgData name="Mihály" userId="40da57c3a14b48cd" providerId="LiveId" clId="{C9BF78CA-CD7F-4AE9-9312-44BCABCE738C}" dt="2023-09-30T19:16:40.888" v="612" actId="1076"/>
          <ac:picMkLst>
            <pc:docMk/>
            <pc:sldMk cId="2329276539" sldId="289"/>
            <ac:picMk id="7" creationId="{A33E9FA2-20DA-7C37-62EA-295541AC934E}"/>
          </ac:picMkLst>
        </pc:picChg>
        <pc:picChg chg="del">
          <ac:chgData name="Mihály" userId="40da57c3a14b48cd" providerId="LiveId" clId="{C9BF78CA-CD7F-4AE9-9312-44BCABCE738C}" dt="2023-09-30T18:42:53.624" v="218" actId="478"/>
          <ac:picMkLst>
            <pc:docMk/>
            <pc:sldMk cId="2329276539" sldId="289"/>
            <ac:picMk id="9" creationId="{83764A5A-88AE-8C50-C980-6AA19383249B}"/>
          </ac:picMkLst>
        </pc:picChg>
      </pc:sldChg>
      <pc:sldChg chg="add">
        <pc:chgData name="Mihály" userId="40da57c3a14b48cd" providerId="LiveId" clId="{C9BF78CA-CD7F-4AE9-9312-44BCABCE738C}" dt="2023-09-30T18:51:11.150" v="240"/>
        <pc:sldMkLst>
          <pc:docMk/>
          <pc:sldMk cId="3907376015" sldId="290"/>
        </pc:sldMkLst>
      </pc:sldChg>
      <pc:sldChg chg="add del">
        <pc:chgData name="Mihály" userId="40da57c3a14b48cd" providerId="LiveId" clId="{C9BF78CA-CD7F-4AE9-9312-44BCABCE738C}" dt="2023-09-30T18:51:21.729" v="242"/>
        <pc:sldMkLst>
          <pc:docMk/>
          <pc:sldMk cId="71095817" sldId="291"/>
        </pc:sldMkLst>
      </pc:sldChg>
      <pc:sldChg chg="add">
        <pc:chgData name="Mihály" userId="40da57c3a14b48cd" providerId="LiveId" clId="{C9BF78CA-CD7F-4AE9-9312-44BCABCE738C}" dt="2023-09-30T18:51:36.265" v="247"/>
        <pc:sldMkLst>
          <pc:docMk/>
          <pc:sldMk cId="873193613" sldId="291"/>
        </pc:sldMkLst>
      </pc:sldChg>
      <pc:sldChg chg="add del">
        <pc:chgData name="Mihály" userId="40da57c3a14b48cd" providerId="LiveId" clId="{C9BF78CA-CD7F-4AE9-9312-44BCABCE738C}" dt="2023-09-30T18:51:26.334" v="244"/>
        <pc:sldMkLst>
          <pc:docMk/>
          <pc:sldMk cId="3647845177" sldId="291"/>
        </pc:sldMkLst>
      </pc:sldChg>
      <pc:sldChg chg="add del">
        <pc:chgData name="Mihály" userId="40da57c3a14b48cd" providerId="LiveId" clId="{C9BF78CA-CD7F-4AE9-9312-44BCABCE738C}" dt="2023-09-30T18:51:32.079" v="246"/>
        <pc:sldMkLst>
          <pc:docMk/>
          <pc:sldMk cId="3669078777" sldId="291"/>
        </pc:sldMkLst>
      </pc:sldChg>
      <pc:sldChg chg="modSp add mod">
        <pc:chgData name="Mihály" userId="40da57c3a14b48cd" providerId="LiveId" clId="{C9BF78CA-CD7F-4AE9-9312-44BCABCE738C}" dt="2023-09-30T20:03:09.048" v="912" actId="27636"/>
        <pc:sldMkLst>
          <pc:docMk/>
          <pc:sldMk cId="2030231036" sldId="292"/>
        </pc:sldMkLst>
        <pc:spChg chg="mod">
          <ac:chgData name="Mihály" userId="40da57c3a14b48cd" providerId="LiveId" clId="{C9BF78CA-CD7F-4AE9-9312-44BCABCE738C}" dt="2023-09-30T20:03:09.048" v="912" actId="27636"/>
          <ac:spMkLst>
            <pc:docMk/>
            <pc:sldMk cId="2030231036" sldId="292"/>
            <ac:spMk id="3" creationId="{661EBC66-DB63-4C4D-600D-47800DCDDC8E}"/>
          </ac:spMkLst>
        </pc:spChg>
      </pc:sldChg>
      <pc:sldChg chg="add del">
        <pc:chgData name="Mihály" userId="40da57c3a14b48cd" providerId="LiveId" clId="{C9BF78CA-CD7F-4AE9-9312-44BCABCE738C}" dt="2023-09-30T18:51:53.410" v="251"/>
        <pc:sldMkLst>
          <pc:docMk/>
          <pc:sldMk cId="289217233" sldId="293"/>
        </pc:sldMkLst>
      </pc:sldChg>
      <pc:sldChg chg="addSp delSp modSp add mod">
        <pc:chgData name="Mihály" userId="40da57c3a14b48cd" providerId="LiveId" clId="{C9BF78CA-CD7F-4AE9-9312-44BCABCE738C}" dt="2023-09-30T19:11:58.688" v="484" actId="21"/>
        <pc:sldMkLst>
          <pc:docMk/>
          <pc:sldMk cId="2650733952" sldId="293"/>
        </pc:sldMkLst>
        <pc:spChg chg="mod">
          <ac:chgData name="Mihály" userId="40da57c3a14b48cd" providerId="LiveId" clId="{C9BF78CA-CD7F-4AE9-9312-44BCABCE738C}" dt="2023-09-30T19:11:58.688" v="484" actId="21"/>
          <ac:spMkLst>
            <pc:docMk/>
            <pc:sldMk cId="2650733952" sldId="293"/>
            <ac:spMk id="2" creationId="{083DAB2A-108B-E0FE-05D0-028B4A682D5D}"/>
          </ac:spMkLst>
        </pc:spChg>
        <pc:picChg chg="add mod">
          <ac:chgData name="Mihály" userId="40da57c3a14b48cd" providerId="LiveId" clId="{C9BF78CA-CD7F-4AE9-9312-44BCABCE738C}" dt="2023-09-30T19:01:59.755" v="278" actId="1037"/>
          <ac:picMkLst>
            <pc:docMk/>
            <pc:sldMk cId="2650733952" sldId="293"/>
            <ac:picMk id="4" creationId="{C97A8043-99ED-C467-78E7-5E131CC8B68D}"/>
          </ac:picMkLst>
        </pc:picChg>
        <pc:picChg chg="del">
          <ac:chgData name="Mihály" userId="40da57c3a14b48cd" providerId="LiveId" clId="{C9BF78CA-CD7F-4AE9-9312-44BCABCE738C}" dt="2023-09-30T18:52:27.438" v="264" actId="478"/>
          <ac:picMkLst>
            <pc:docMk/>
            <pc:sldMk cId="2650733952" sldId="293"/>
            <ac:picMk id="5" creationId="{8B89BCB5-7924-822E-CFD0-EFEA47E853B7}"/>
          </ac:picMkLst>
        </pc:picChg>
        <pc:picChg chg="add mod">
          <ac:chgData name="Mihály" userId="40da57c3a14b48cd" providerId="LiveId" clId="{C9BF78CA-CD7F-4AE9-9312-44BCABCE738C}" dt="2023-09-30T19:02:01.571" v="286" actId="1038"/>
          <ac:picMkLst>
            <pc:docMk/>
            <pc:sldMk cId="2650733952" sldId="293"/>
            <ac:picMk id="6" creationId="{F92474D7-020A-0B4B-7B60-BEE5F74EF0FE}"/>
          </ac:picMkLst>
        </pc:picChg>
      </pc:sldChg>
      <pc:sldChg chg="addSp delSp modSp add del mod">
        <pc:chgData name="Mihály" userId="40da57c3a14b48cd" providerId="LiveId" clId="{C9BF78CA-CD7F-4AE9-9312-44BCABCE738C}" dt="2023-09-30T19:02:46.339" v="293" actId="47"/>
        <pc:sldMkLst>
          <pc:docMk/>
          <pc:sldMk cId="172633837" sldId="294"/>
        </pc:sldMkLst>
        <pc:spChg chg="add del mod">
          <ac:chgData name="Mihály" userId="40da57c3a14b48cd" providerId="LiveId" clId="{C9BF78CA-CD7F-4AE9-9312-44BCABCE738C}" dt="2023-09-30T19:02:43.258" v="292"/>
          <ac:spMkLst>
            <pc:docMk/>
            <pc:sldMk cId="172633837" sldId="294"/>
            <ac:spMk id="3" creationId="{68D63A55-B174-E17C-AEA1-271827631950}"/>
          </ac:spMkLst>
        </pc:spChg>
        <pc:picChg chg="del">
          <ac:chgData name="Mihály" userId="40da57c3a14b48cd" providerId="LiveId" clId="{C9BF78CA-CD7F-4AE9-9312-44BCABCE738C}" dt="2023-09-30T19:02:33.923" v="288" actId="478"/>
          <ac:picMkLst>
            <pc:docMk/>
            <pc:sldMk cId="172633837" sldId="294"/>
            <ac:picMk id="4" creationId="{C97A8043-99ED-C467-78E7-5E131CC8B68D}"/>
          </ac:picMkLst>
        </pc:picChg>
        <pc:picChg chg="del">
          <ac:chgData name="Mihály" userId="40da57c3a14b48cd" providerId="LiveId" clId="{C9BF78CA-CD7F-4AE9-9312-44BCABCE738C}" dt="2023-09-30T19:02:34.275" v="289" actId="478"/>
          <ac:picMkLst>
            <pc:docMk/>
            <pc:sldMk cId="172633837" sldId="294"/>
            <ac:picMk id="6" creationId="{F92474D7-020A-0B4B-7B60-BEE5F74EF0FE}"/>
          </ac:picMkLst>
        </pc:picChg>
      </pc:sldChg>
      <pc:sldChg chg="addSp modSp new mod">
        <pc:chgData name="Mihály" userId="40da57c3a14b48cd" providerId="LiveId" clId="{C9BF78CA-CD7F-4AE9-9312-44BCABCE738C}" dt="2023-09-30T19:12:09.237" v="488" actId="404"/>
        <pc:sldMkLst>
          <pc:docMk/>
          <pc:sldMk cId="397187507" sldId="294"/>
        </pc:sldMkLst>
        <pc:spChg chg="mod">
          <ac:chgData name="Mihály" userId="40da57c3a14b48cd" providerId="LiveId" clId="{C9BF78CA-CD7F-4AE9-9312-44BCABCE738C}" dt="2023-09-30T19:12:09.237" v="488" actId="404"/>
          <ac:spMkLst>
            <pc:docMk/>
            <pc:sldMk cId="397187507" sldId="294"/>
            <ac:spMk id="2" creationId="{5BF89F1C-89AE-96C8-DFB6-A9944C0712F8}"/>
          </ac:spMkLst>
        </pc:spChg>
        <pc:spChg chg="mod">
          <ac:chgData name="Mihály" userId="40da57c3a14b48cd" providerId="LiveId" clId="{C9BF78CA-CD7F-4AE9-9312-44BCABCE738C}" dt="2023-09-30T19:06:40.198" v="465" actId="15"/>
          <ac:spMkLst>
            <pc:docMk/>
            <pc:sldMk cId="397187507" sldId="294"/>
            <ac:spMk id="3" creationId="{FEDDAFC5-A434-2F99-F1EE-2F678CEC7331}"/>
          </ac:spMkLst>
        </pc:spChg>
        <pc:picChg chg="add mod">
          <ac:chgData name="Mihály" userId="40da57c3a14b48cd" providerId="LiveId" clId="{C9BF78CA-CD7F-4AE9-9312-44BCABCE738C}" dt="2023-09-30T19:07:11.344" v="469" actId="1076"/>
          <ac:picMkLst>
            <pc:docMk/>
            <pc:sldMk cId="397187507" sldId="294"/>
            <ac:picMk id="5" creationId="{BF219EBA-832C-9294-285A-F3154C024D70}"/>
          </ac:picMkLst>
        </pc:picChg>
      </pc:sldChg>
      <pc:sldChg chg="addSp new mod">
        <pc:chgData name="Mihály" userId="40da57c3a14b48cd" providerId="LiveId" clId="{C9BF78CA-CD7F-4AE9-9312-44BCABCE738C}" dt="2023-09-30T19:11:46.417" v="483" actId="22"/>
        <pc:sldMkLst>
          <pc:docMk/>
          <pc:sldMk cId="133744888" sldId="295"/>
        </pc:sldMkLst>
        <pc:picChg chg="add">
          <ac:chgData name="Mihály" userId="40da57c3a14b48cd" providerId="LiveId" clId="{C9BF78CA-CD7F-4AE9-9312-44BCABCE738C}" dt="2023-09-30T19:11:46.417" v="483" actId="22"/>
          <ac:picMkLst>
            <pc:docMk/>
            <pc:sldMk cId="133744888" sldId="295"/>
            <ac:picMk id="3" creationId="{AB71780D-1D4C-F71F-EBC5-C575C5A52F57}"/>
          </ac:picMkLst>
        </pc:picChg>
      </pc:sldChg>
      <pc:sldChg chg="addSp delSp modSp add del mod">
        <pc:chgData name="Mihály" userId="40da57c3a14b48cd" providerId="LiveId" clId="{C9BF78CA-CD7F-4AE9-9312-44BCABCE738C}" dt="2023-09-30T19:14:32.396" v="536" actId="47"/>
        <pc:sldMkLst>
          <pc:docMk/>
          <pc:sldMk cId="1376201394" sldId="296"/>
        </pc:sldMkLst>
        <pc:spChg chg="del mod">
          <ac:chgData name="Mihály" userId="40da57c3a14b48cd" providerId="LiveId" clId="{C9BF78CA-CD7F-4AE9-9312-44BCABCE738C}" dt="2023-09-30T19:14:22.545" v="533" actId="478"/>
          <ac:spMkLst>
            <pc:docMk/>
            <pc:sldMk cId="1376201394" sldId="296"/>
            <ac:spMk id="3" creationId="{FEDDAFC5-A434-2F99-F1EE-2F678CEC7331}"/>
          </ac:spMkLst>
        </pc:spChg>
        <pc:spChg chg="add del mod">
          <ac:chgData name="Mihály" userId="40da57c3a14b48cd" providerId="LiveId" clId="{C9BF78CA-CD7F-4AE9-9312-44BCABCE738C}" dt="2023-09-30T19:14:24.263" v="534" actId="478"/>
          <ac:spMkLst>
            <pc:docMk/>
            <pc:sldMk cId="1376201394" sldId="296"/>
            <ac:spMk id="8" creationId="{63DF131B-E0A5-C502-DD90-3859ECCA9BAB}"/>
          </ac:spMkLst>
        </pc:spChg>
        <pc:picChg chg="del">
          <ac:chgData name="Mihály" userId="40da57c3a14b48cd" providerId="LiveId" clId="{C9BF78CA-CD7F-4AE9-9312-44BCABCE738C}" dt="2023-09-30T19:13:41.456" v="528" actId="478"/>
          <ac:picMkLst>
            <pc:docMk/>
            <pc:sldMk cId="1376201394" sldId="296"/>
            <ac:picMk id="5" creationId="{BF219EBA-832C-9294-285A-F3154C024D70}"/>
          </ac:picMkLst>
        </pc:picChg>
        <pc:picChg chg="add del mod">
          <ac:chgData name="Mihály" userId="40da57c3a14b48cd" providerId="LiveId" clId="{C9BF78CA-CD7F-4AE9-9312-44BCABCE738C}" dt="2023-09-30T19:14:19.630" v="532" actId="21"/>
          <ac:picMkLst>
            <pc:docMk/>
            <pc:sldMk cId="1376201394" sldId="296"/>
            <ac:picMk id="6" creationId="{1ED1A8F8-55DE-C2E2-0D6F-AC276CFEAD42}"/>
          </ac:picMkLst>
        </pc:picChg>
      </pc:sldChg>
      <pc:sldChg chg="addSp delSp modSp new del mod">
        <pc:chgData name="Mihály" userId="40da57c3a14b48cd" providerId="LiveId" clId="{C9BF78CA-CD7F-4AE9-9312-44BCABCE738C}" dt="2023-09-30T19:16:09.543" v="606" actId="47"/>
        <pc:sldMkLst>
          <pc:docMk/>
          <pc:sldMk cId="3395608271" sldId="297"/>
        </pc:sldMkLst>
        <pc:spChg chg="mod">
          <ac:chgData name="Mihály" userId="40da57c3a14b48cd" providerId="LiveId" clId="{C9BF78CA-CD7F-4AE9-9312-44BCABCE738C}" dt="2023-09-30T19:15:34.875" v="541"/>
          <ac:spMkLst>
            <pc:docMk/>
            <pc:sldMk cId="3395608271" sldId="297"/>
            <ac:spMk id="2" creationId="{80501CE4-DC66-714E-5B52-1647D24763D3}"/>
          </ac:spMkLst>
        </pc:spChg>
        <pc:spChg chg="del">
          <ac:chgData name="Mihály" userId="40da57c3a14b48cd" providerId="LiveId" clId="{C9BF78CA-CD7F-4AE9-9312-44BCABCE738C}" dt="2023-09-30T19:14:34.356" v="537"/>
          <ac:spMkLst>
            <pc:docMk/>
            <pc:sldMk cId="3395608271" sldId="297"/>
            <ac:spMk id="3" creationId="{89A5B7D7-3E2E-784C-EEB8-E76E96B1355F}"/>
          </ac:spMkLst>
        </pc:spChg>
        <pc:spChg chg="del">
          <ac:chgData name="Mihály" userId="40da57c3a14b48cd" providerId="LiveId" clId="{C9BF78CA-CD7F-4AE9-9312-44BCABCE738C}" dt="2023-09-30T19:14:57.764" v="538" actId="22"/>
          <ac:spMkLst>
            <pc:docMk/>
            <pc:sldMk cId="3395608271" sldId="297"/>
            <ac:spMk id="4" creationId="{67BF36F6-C9E2-1685-F84C-0D926C26D3F3}"/>
          </ac:spMkLst>
        </pc:spChg>
        <pc:spChg chg="add del mod">
          <ac:chgData name="Mihály" userId="40da57c3a14b48cd" providerId="LiveId" clId="{C9BF78CA-CD7F-4AE9-9312-44BCABCE738C}" dt="2023-09-30T19:15:29.890" v="540" actId="22"/>
          <ac:spMkLst>
            <pc:docMk/>
            <pc:sldMk cId="3395608271" sldId="297"/>
            <ac:spMk id="9" creationId="{61399547-D9B4-BD6E-955C-9CE7150FDE96}"/>
          </ac:spMkLst>
        </pc:spChg>
        <pc:spChg chg="add mod">
          <ac:chgData name="Mihály" userId="40da57c3a14b48cd" providerId="LiveId" clId="{C9BF78CA-CD7F-4AE9-9312-44BCABCE738C}" dt="2023-09-30T19:16:01.484" v="602" actId="21"/>
          <ac:spMkLst>
            <pc:docMk/>
            <pc:sldMk cId="3395608271" sldId="297"/>
            <ac:spMk id="13" creationId="{F89D733F-F855-3DC0-55BA-94C530AED803}"/>
          </ac:spMkLst>
        </pc:spChg>
        <pc:spChg chg="add mod">
          <ac:chgData name="Mihály" userId="40da57c3a14b48cd" providerId="LiveId" clId="{C9BF78CA-CD7F-4AE9-9312-44BCABCE738C}" dt="2023-09-30T19:16:04.487" v="604" actId="21"/>
          <ac:spMkLst>
            <pc:docMk/>
            <pc:sldMk cId="3395608271" sldId="297"/>
            <ac:spMk id="15" creationId="{2ED3162A-D520-117B-A9C8-674794D091DF}"/>
          </ac:spMkLst>
        </pc:spChg>
        <pc:picChg chg="add del mod">
          <ac:chgData name="Mihály" userId="40da57c3a14b48cd" providerId="LiveId" clId="{C9BF78CA-CD7F-4AE9-9312-44BCABCE738C}" dt="2023-09-30T19:16:01.484" v="602" actId="21"/>
          <ac:picMkLst>
            <pc:docMk/>
            <pc:sldMk cId="3395608271" sldId="297"/>
            <ac:picMk id="5" creationId="{90A4EB0F-2DBF-1224-79F7-6281A41CAAF3}"/>
          </ac:picMkLst>
        </pc:picChg>
        <pc:picChg chg="add del mod ord">
          <ac:chgData name="Mihály" userId="40da57c3a14b48cd" providerId="LiveId" clId="{C9BF78CA-CD7F-4AE9-9312-44BCABCE738C}" dt="2023-09-30T19:15:01.145" v="539" actId="478"/>
          <ac:picMkLst>
            <pc:docMk/>
            <pc:sldMk cId="3395608271" sldId="297"/>
            <ac:picMk id="7" creationId="{A94992A8-29C6-938A-EDD6-E818206CE10A}"/>
          </ac:picMkLst>
        </pc:picChg>
        <pc:picChg chg="add del mod ord">
          <ac:chgData name="Mihály" userId="40da57c3a14b48cd" providerId="LiveId" clId="{C9BF78CA-CD7F-4AE9-9312-44BCABCE738C}" dt="2023-09-30T19:16:04.487" v="604" actId="21"/>
          <ac:picMkLst>
            <pc:docMk/>
            <pc:sldMk cId="3395608271" sldId="297"/>
            <ac:picMk id="11" creationId="{75F391C4-A111-8E74-E4FE-34102095EB06}"/>
          </ac:picMkLst>
        </pc:picChg>
      </pc:sldChg>
      <pc:sldChg chg="addSp delSp modSp new mod">
        <pc:chgData name="Mihály" userId="40da57c3a14b48cd" providerId="LiveId" clId="{C9BF78CA-CD7F-4AE9-9312-44BCABCE738C}" dt="2023-09-30T19:16:05.534" v="605"/>
        <pc:sldMkLst>
          <pc:docMk/>
          <pc:sldMk cId="1751209526" sldId="298"/>
        </pc:sldMkLst>
        <pc:spChg chg="mod">
          <ac:chgData name="Mihály" userId="40da57c3a14b48cd" providerId="LiveId" clId="{C9BF78CA-CD7F-4AE9-9312-44BCABCE738C}" dt="2023-09-30T19:15:44.899" v="543"/>
          <ac:spMkLst>
            <pc:docMk/>
            <pc:sldMk cId="1751209526" sldId="298"/>
            <ac:spMk id="2" creationId="{2D93EC70-995B-F4A0-DCF9-416F2A0B4095}"/>
          </ac:spMkLst>
        </pc:spChg>
        <pc:spChg chg="mod">
          <ac:chgData name="Mihály" userId="40da57c3a14b48cd" providerId="LiveId" clId="{C9BF78CA-CD7F-4AE9-9312-44BCABCE738C}" dt="2023-09-30T19:15:49.415" v="566" actId="20577"/>
          <ac:spMkLst>
            <pc:docMk/>
            <pc:sldMk cId="1751209526" sldId="298"/>
            <ac:spMk id="3" creationId="{466AB519-3C6D-AFED-17EA-795BDF83C873}"/>
          </ac:spMkLst>
        </pc:spChg>
        <pc:spChg chg="del">
          <ac:chgData name="Mihály" userId="40da57c3a14b48cd" providerId="LiveId" clId="{C9BF78CA-CD7F-4AE9-9312-44BCABCE738C}" dt="2023-09-30T19:16:02.997" v="603"/>
          <ac:spMkLst>
            <pc:docMk/>
            <pc:sldMk cId="1751209526" sldId="298"/>
            <ac:spMk id="4" creationId="{91C003F1-E641-A7B0-DD95-073B3AC91BE4}"/>
          </ac:spMkLst>
        </pc:spChg>
        <pc:spChg chg="mod">
          <ac:chgData name="Mihály" userId="40da57c3a14b48cd" providerId="LiveId" clId="{C9BF78CA-CD7F-4AE9-9312-44BCABCE738C}" dt="2023-09-30T19:15:56.943" v="601" actId="20577"/>
          <ac:spMkLst>
            <pc:docMk/>
            <pc:sldMk cId="1751209526" sldId="298"/>
            <ac:spMk id="5" creationId="{1D4027C7-8A28-42FA-A95C-45101BA2B7B3}"/>
          </ac:spMkLst>
        </pc:spChg>
        <pc:spChg chg="del">
          <ac:chgData name="Mihály" userId="40da57c3a14b48cd" providerId="LiveId" clId="{C9BF78CA-CD7F-4AE9-9312-44BCABCE738C}" dt="2023-09-30T19:16:05.534" v="605"/>
          <ac:spMkLst>
            <pc:docMk/>
            <pc:sldMk cId="1751209526" sldId="298"/>
            <ac:spMk id="6" creationId="{85F1A7BC-F42A-0519-19A4-334F28E938B9}"/>
          </ac:spMkLst>
        </pc:spChg>
        <pc:picChg chg="add mod">
          <ac:chgData name="Mihály" userId="40da57c3a14b48cd" providerId="LiveId" clId="{C9BF78CA-CD7F-4AE9-9312-44BCABCE738C}" dt="2023-09-30T19:16:02.997" v="603"/>
          <ac:picMkLst>
            <pc:docMk/>
            <pc:sldMk cId="1751209526" sldId="298"/>
            <ac:picMk id="7" creationId="{26665F1E-7DA3-3E0F-FD2A-E813152B703D}"/>
          </ac:picMkLst>
        </pc:picChg>
        <pc:picChg chg="add mod">
          <ac:chgData name="Mihály" userId="40da57c3a14b48cd" providerId="LiveId" clId="{C9BF78CA-CD7F-4AE9-9312-44BCABCE738C}" dt="2023-09-30T19:16:05.534" v="605"/>
          <ac:picMkLst>
            <pc:docMk/>
            <pc:sldMk cId="1751209526" sldId="298"/>
            <ac:picMk id="8" creationId="{10C9CD92-622D-F872-E3BB-1AE92D87EF2F}"/>
          </ac:picMkLst>
        </pc:picChg>
      </pc:sldChg>
      <pc:sldChg chg="addSp delSp modSp add del mod">
        <pc:chgData name="Mihály" userId="40da57c3a14b48cd" providerId="LiveId" clId="{C9BF78CA-CD7F-4AE9-9312-44BCABCE738C}" dt="2023-09-30T19:23:58.356" v="646" actId="47"/>
        <pc:sldMkLst>
          <pc:docMk/>
          <pc:sldMk cId="4170644393" sldId="299"/>
        </pc:sldMkLst>
        <pc:spChg chg="mod">
          <ac:chgData name="Mihály" userId="40da57c3a14b48cd" providerId="LiveId" clId="{C9BF78CA-CD7F-4AE9-9312-44BCABCE738C}" dt="2023-09-30T19:22:36.917" v="629" actId="20577"/>
          <ac:spMkLst>
            <pc:docMk/>
            <pc:sldMk cId="4170644393" sldId="299"/>
            <ac:spMk id="2" creationId="{083DAB2A-108B-E0FE-05D0-028B4A682D5D}"/>
          </ac:spMkLst>
        </pc:spChg>
        <pc:picChg chg="del">
          <ac:chgData name="Mihály" userId="40da57c3a14b48cd" providerId="LiveId" clId="{C9BF78CA-CD7F-4AE9-9312-44BCABCE738C}" dt="2023-09-30T19:22:39.341" v="631" actId="478"/>
          <ac:picMkLst>
            <pc:docMk/>
            <pc:sldMk cId="4170644393" sldId="299"/>
            <ac:picMk id="4" creationId="{6F87E145-A93B-D211-A2FE-718426F0A6AD}"/>
          </ac:picMkLst>
        </pc:picChg>
        <pc:picChg chg="add del mod">
          <ac:chgData name="Mihály" userId="40da57c3a14b48cd" providerId="LiveId" clId="{C9BF78CA-CD7F-4AE9-9312-44BCABCE738C}" dt="2023-09-30T19:23:20.356" v="638" actId="21"/>
          <ac:picMkLst>
            <pc:docMk/>
            <pc:sldMk cId="4170644393" sldId="299"/>
            <ac:picMk id="5" creationId="{F9F1B828-FA85-986C-7F4F-3BEF740A4D82}"/>
          </ac:picMkLst>
        </pc:picChg>
        <pc:picChg chg="del">
          <ac:chgData name="Mihály" userId="40da57c3a14b48cd" providerId="LiveId" clId="{C9BF78CA-CD7F-4AE9-9312-44BCABCE738C}" dt="2023-09-30T19:22:38.877" v="630" actId="478"/>
          <ac:picMkLst>
            <pc:docMk/>
            <pc:sldMk cId="4170644393" sldId="299"/>
            <ac:picMk id="9" creationId="{83764A5A-88AE-8C50-C980-6AA19383249B}"/>
          </ac:picMkLst>
        </pc:picChg>
      </pc:sldChg>
      <pc:sldChg chg="addSp modSp add mod">
        <pc:chgData name="Mihály" userId="40da57c3a14b48cd" providerId="LiveId" clId="{C9BF78CA-CD7F-4AE9-9312-44BCABCE738C}" dt="2023-09-30T19:36:08.020" v="881" actId="1076"/>
        <pc:sldMkLst>
          <pc:docMk/>
          <pc:sldMk cId="3294821906" sldId="300"/>
        </pc:sldMkLst>
        <pc:spChg chg="mod">
          <ac:chgData name="Mihály" userId="40da57c3a14b48cd" providerId="LiveId" clId="{C9BF78CA-CD7F-4AE9-9312-44BCABCE738C}" dt="2023-09-30T19:22:45.174" v="635" actId="20577"/>
          <ac:spMkLst>
            <pc:docMk/>
            <pc:sldMk cId="3294821906" sldId="300"/>
            <ac:spMk id="2" creationId="{083DAB2A-108B-E0FE-05D0-028B4A682D5D}"/>
          </ac:spMkLst>
        </pc:spChg>
        <pc:picChg chg="add mod">
          <ac:chgData name="Mihály" userId="40da57c3a14b48cd" providerId="LiveId" clId="{C9BF78CA-CD7F-4AE9-9312-44BCABCE738C}" dt="2023-09-30T19:36:08.020" v="881" actId="1076"/>
          <ac:picMkLst>
            <pc:docMk/>
            <pc:sldMk cId="3294821906" sldId="300"/>
            <ac:picMk id="4" creationId="{6ADBB916-BABD-B75A-407B-2DDE884D178C}"/>
          </ac:picMkLst>
        </pc:picChg>
      </pc:sldChg>
      <pc:sldChg chg="addSp delSp modSp new mod">
        <pc:chgData name="Mihály" userId="40da57c3a14b48cd" providerId="LiveId" clId="{C9BF78CA-CD7F-4AE9-9312-44BCABCE738C}" dt="2023-09-30T19:33:04.067" v="878" actId="20577"/>
        <pc:sldMkLst>
          <pc:docMk/>
          <pc:sldMk cId="615860701" sldId="301"/>
        </pc:sldMkLst>
        <pc:spChg chg="mod">
          <ac:chgData name="Mihály" userId="40da57c3a14b48cd" providerId="LiveId" clId="{C9BF78CA-CD7F-4AE9-9312-44BCABCE738C}" dt="2023-09-30T19:23:55.194" v="645"/>
          <ac:spMkLst>
            <pc:docMk/>
            <pc:sldMk cId="615860701" sldId="301"/>
            <ac:spMk id="2" creationId="{6F2F7949-C322-DA48-2051-62E12E7CE231}"/>
          </ac:spMkLst>
        </pc:spChg>
        <pc:spChg chg="add del">
          <ac:chgData name="Mihály" userId="40da57c3a14b48cd" providerId="LiveId" clId="{C9BF78CA-CD7F-4AE9-9312-44BCABCE738C}" dt="2023-09-30T19:23:39.582" v="641"/>
          <ac:spMkLst>
            <pc:docMk/>
            <pc:sldMk cId="615860701" sldId="301"/>
            <ac:spMk id="3" creationId="{950F3AB8-E5E1-25D9-FE69-03725B7EABB6}"/>
          </ac:spMkLst>
        </pc:spChg>
        <pc:spChg chg="mod">
          <ac:chgData name="Mihály" userId="40da57c3a14b48cd" providerId="LiveId" clId="{C9BF78CA-CD7F-4AE9-9312-44BCABCE738C}" dt="2023-09-30T19:33:04.067" v="878" actId="20577"/>
          <ac:spMkLst>
            <pc:docMk/>
            <pc:sldMk cId="615860701" sldId="301"/>
            <ac:spMk id="4" creationId="{580B8F8A-654B-357B-790F-8598CB6E3254}"/>
          </ac:spMkLst>
        </pc:spChg>
        <pc:picChg chg="add del mod">
          <ac:chgData name="Mihály" userId="40da57c3a14b48cd" providerId="LiveId" clId="{C9BF78CA-CD7F-4AE9-9312-44BCABCE738C}" dt="2023-09-30T19:23:39.582" v="641"/>
          <ac:picMkLst>
            <pc:docMk/>
            <pc:sldMk cId="615860701" sldId="301"/>
            <ac:picMk id="5" creationId="{FAF5620F-3C63-3EEF-5EE1-5312141F291E}"/>
          </ac:picMkLst>
        </pc:picChg>
        <pc:picChg chg="add mod">
          <ac:chgData name="Mihály" userId="40da57c3a14b48cd" providerId="LiveId" clId="{C9BF78CA-CD7F-4AE9-9312-44BCABCE738C}" dt="2023-09-30T19:23:49.312" v="644" actId="1076"/>
          <ac:picMkLst>
            <pc:docMk/>
            <pc:sldMk cId="615860701" sldId="301"/>
            <ac:picMk id="6" creationId="{C7C146E5-AACB-F4D3-CAF1-60296D91D03C}"/>
          </ac:picMkLst>
        </pc:picChg>
      </pc:sldChg>
      <pc:sldChg chg="add del">
        <pc:chgData name="Mihály" userId="40da57c3a14b48cd" providerId="LiveId" clId="{C9BF78CA-CD7F-4AE9-9312-44BCABCE738C}" dt="2023-09-30T19:48:47.778" v="883" actId="47"/>
        <pc:sldMkLst>
          <pc:docMk/>
          <pc:sldMk cId="1944498350" sldId="302"/>
        </pc:sldMkLst>
      </pc:sldChg>
      <pc:sldChg chg="addSp delSp modSp new mod">
        <pc:chgData name="Mihály" userId="40da57c3a14b48cd" providerId="LiveId" clId="{C9BF78CA-CD7F-4AE9-9312-44BCABCE738C}" dt="2023-09-30T19:54:26.447" v="893" actId="1076"/>
        <pc:sldMkLst>
          <pc:docMk/>
          <pc:sldMk cId="4163331546" sldId="302"/>
        </pc:sldMkLst>
        <pc:spChg chg="mod">
          <ac:chgData name="Mihály" userId="40da57c3a14b48cd" providerId="LiveId" clId="{C9BF78CA-CD7F-4AE9-9312-44BCABCE738C}" dt="2023-09-30T19:48:56.394" v="885"/>
          <ac:spMkLst>
            <pc:docMk/>
            <pc:sldMk cId="4163331546" sldId="302"/>
            <ac:spMk id="2" creationId="{057DD204-F330-AC62-DC13-268672EFEDC8}"/>
          </ac:spMkLst>
        </pc:spChg>
        <pc:spChg chg="del">
          <ac:chgData name="Mihály" userId="40da57c3a14b48cd" providerId="LiveId" clId="{C9BF78CA-CD7F-4AE9-9312-44BCABCE738C}" dt="2023-09-30T19:53:52.522" v="886"/>
          <ac:spMkLst>
            <pc:docMk/>
            <pc:sldMk cId="4163331546" sldId="302"/>
            <ac:spMk id="3" creationId="{45D819D8-5447-BCDB-52A9-BA262EF602E5}"/>
          </ac:spMkLst>
        </pc:spChg>
        <pc:picChg chg="add mod">
          <ac:chgData name="Mihály" userId="40da57c3a14b48cd" providerId="LiveId" clId="{C9BF78CA-CD7F-4AE9-9312-44BCABCE738C}" dt="2023-09-30T19:54:26.447" v="893" actId="1076"/>
          <ac:picMkLst>
            <pc:docMk/>
            <pc:sldMk cId="4163331546" sldId="302"/>
            <ac:picMk id="1026" creationId="{FA655BBB-9D5B-CC6D-5807-8E905C70E2DA}"/>
          </ac:picMkLst>
        </pc:picChg>
      </pc:sldChg>
      <pc:sldChg chg="addSp delSp modSp add mod ord">
        <pc:chgData name="Mihály" userId="40da57c3a14b48cd" providerId="LiveId" clId="{C9BF78CA-CD7F-4AE9-9312-44BCABCE738C}" dt="2023-09-30T20:03:13.568" v="914"/>
        <pc:sldMkLst>
          <pc:docMk/>
          <pc:sldMk cId="3824465961" sldId="303"/>
        </pc:sldMkLst>
        <pc:spChg chg="add del mod">
          <ac:chgData name="Mihály" userId="40da57c3a14b48cd" providerId="LiveId" clId="{C9BF78CA-CD7F-4AE9-9312-44BCABCE738C}" dt="2023-09-30T19:59:46.984" v="899" actId="22"/>
          <ac:spMkLst>
            <pc:docMk/>
            <pc:sldMk cId="3824465961" sldId="303"/>
            <ac:spMk id="3" creationId="{5D1C891C-72A0-9B64-53F1-71B266CBAF33}"/>
          </ac:spMkLst>
        </pc:spChg>
        <pc:picChg chg="add mod ord">
          <ac:chgData name="Mihály" userId="40da57c3a14b48cd" providerId="LiveId" clId="{C9BF78CA-CD7F-4AE9-9312-44BCABCE738C}" dt="2023-09-30T19:59:46.984" v="899" actId="22"/>
          <ac:picMkLst>
            <pc:docMk/>
            <pc:sldMk cId="3824465961" sldId="303"/>
            <ac:picMk id="5" creationId="{9EEB2F49-0883-1516-26A4-E8BD9DB199AC}"/>
          </ac:picMkLst>
        </pc:picChg>
        <pc:picChg chg="del">
          <ac:chgData name="Mihály" userId="40da57c3a14b48cd" providerId="LiveId" clId="{C9BF78CA-CD7F-4AE9-9312-44BCABCE738C}" dt="2023-09-30T19:59:35.579" v="895" actId="478"/>
          <ac:picMkLst>
            <pc:docMk/>
            <pc:sldMk cId="3824465961" sldId="303"/>
            <ac:picMk id="1026" creationId="{FA655BBB-9D5B-CC6D-5807-8E905C70E2DA}"/>
          </ac:picMkLst>
        </pc:picChg>
      </pc:sldChg>
      <pc:sldChg chg="addSp delSp modSp add del">
        <pc:chgData name="Mihály" userId="40da57c3a14b48cd" providerId="LiveId" clId="{C9BF78CA-CD7F-4AE9-9312-44BCABCE738C}" dt="2023-09-30T19:59:40.260" v="898" actId="47"/>
        <pc:sldMkLst>
          <pc:docMk/>
          <pc:sldMk cId="2513681014" sldId="304"/>
        </pc:sldMkLst>
        <pc:spChg chg="add mod">
          <ac:chgData name="Mihály" userId="40da57c3a14b48cd" providerId="LiveId" clId="{C9BF78CA-CD7F-4AE9-9312-44BCABCE738C}" dt="2023-09-30T19:59:39.122" v="897" actId="478"/>
          <ac:spMkLst>
            <pc:docMk/>
            <pc:sldMk cId="2513681014" sldId="304"/>
            <ac:spMk id="3" creationId="{A265446F-1FEC-ECB1-E52C-F11D8E0FF5F8}"/>
          </ac:spMkLst>
        </pc:spChg>
        <pc:picChg chg="del">
          <ac:chgData name="Mihály" userId="40da57c3a14b48cd" providerId="LiveId" clId="{C9BF78CA-CD7F-4AE9-9312-44BCABCE738C}" dt="2023-09-30T19:59:39.122" v="897" actId="478"/>
          <ac:picMkLst>
            <pc:docMk/>
            <pc:sldMk cId="2513681014" sldId="304"/>
            <ac:picMk id="1026" creationId="{FA655BBB-9D5B-CC6D-5807-8E905C70E2DA}"/>
          </ac:picMkLst>
        </pc:picChg>
      </pc:sldChg>
      <pc:sldChg chg="addSp delSp modSp new mod">
        <pc:chgData name="Mihály" userId="40da57c3a14b48cd" providerId="LiveId" clId="{C9BF78CA-CD7F-4AE9-9312-44BCABCE738C}" dt="2023-09-30T20:06:27.374" v="922" actId="1076"/>
        <pc:sldMkLst>
          <pc:docMk/>
          <pc:sldMk cId="2782402760" sldId="304"/>
        </pc:sldMkLst>
        <pc:spChg chg="mod">
          <ac:chgData name="Mihály" userId="40da57c3a14b48cd" providerId="LiveId" clId="{C9BF78CA-CD7F-4AE9-9312-44BCABCE738C}" dt="2023-09-30T20:01:12.746" v="909" actId="20577"/>
          <ac:spMkLst>
            <pc:docMk/>
            <pc:sldMk cId="2782402760" sldId="304"/>
            <ac:spMk id="2" creationId="{B988CD4D-80A7-2BBB-B31B-A6AA690D166B}"/>
          </ac:spMkLst>
        </pc:spChg>
        <pc:spChg chg="del">
          <ac:chgData name="Mihály" userId="40da57c3a14b48cd" providerId="LiveId" clId="{C9BF78CA-CD7F-4AE9-9312-44BCABCE738C}" dt="2023-09-30T20:03:25.980" v="915" actId="22"/>
          <ac:spMkLst>
            <pc:docMk/>
            <pc:sldMk cId="2782402760" sldId="304"/>
            <ac:spMk id="3" creationId="{E9CCCC2E-0CD3-467B-D5E7-887081247AC4}"/>
          </ac:spMkLst>
        </pc:spChg>
        <pc:picChg chg="add mod ord">
          <ac:chgData name="Mihály" userId="40da57c3a14b48cd" providerId="LiveId" clId="{C9BF78CA-CD7F-4AE9-9312-44BCABCE738C}" dt="2023-09-30T20:06:27.374" v="922" actId="1076"/>
          <ac:picMkLst>
            <pc:docMk/>
            <pc:sldMk cId="2782402760" sldId="304"/>
            <ac:picMk id="5" creationId="{65528FF6-3676-8CD4-983F-669FADC3D84A}"/>
          </ac:picMkLst>
        </pc:picChg>
        <pc:picChg chg="add mod">
          <ac:chgData name="Mihály" userId="40da57c3a14b48cd" providerId="LiveId" clId="{C9BF78CA-CD7F-4AE9-9312-44BCABCE738C}" dt="2023-09-30T20:06:22.056" v="921" actId="1076"/>
          <ac:picMkLst>
            <pc:docMk/>
            <pc:sldMk cId="2782402760" sldId="304"/>
            <ac:picMk id="7" creationId="{6F409E80-B540-91D2-7637-D5D7D7FE3B76}"/>
          </ac:picMkLst>
        </pc:picChg>
      </pc:sldChg>
      <pc:sldChg chg="addSp delSp modSp add mod">
        <pc:chgData name="Mihály" userId="40da57c3a14b48cd" providerId="LiveId" clId="{C9BF78CA-CD7F-4AE9-9312-44BCABCE738C}" dt="2023-09-30T20:23:36.418" v="931" actId="1076"/>
        <pc:sldMkLst>
          <pc:docMk/>
          <pc:sldMk cId="2342783907" sldId="305"/>
        </pc:sldMkLst>
        <pc:spChg chg="add del mod">
          <ac:chgData name="Mihály" userId="40da57c3a14b48cd" providerId="LiveId" clId="{C9BF78CA-CD7F-4AE9-9312-44BCABCE738C}" dt="2023-09-30T20:22:27.274" v="926" actId="22"/>
          <ac:spMkLst>
            <pc:docMk/>
            <pc:sldMk cId="2342783907" sldId="305"/>
            <ac:spMk id="4" creationId="{418B424B-05ED-4E3B-F6BC-D1747EE8A9D9}"/>
          </ac:spMkLst>
        </pc:spChg>
        <pc:picChg chg="del">
          <ac:chgData name="Mihály" userId="40da57c3a14b48cd" providerId="LiveId" clId="{C9BF78CA-CD7F-4AE9-9312-44BCABCE738C}" dt="2023-09-30T20:08:27.676" v="924" actId="478"/>
          <ac:picMkLst>
            <pc:docMk/>
            <pc:sldMk cId="2342783907" sldId="305"/>
            <ac:picMk id="5" creationId="{65528FF6-3676-8CD4-983F-669FADC3D84A}"/>
          </ac:picMkLst>
        </pc:picChg>
        <pc:picChg chg="del">
          <ac:chgData name="Mihály" userId="40da57c3a14b48cd" providerId="LiveId" clId="{C9BF78CA-CD7F-4AE9-9312-44BCABCE738C}" dt="2023-09-30T20:08:28.799" v="925" actId="478"/>
          <ac:picMkLst>
            <pc:docMk/>
            <pc:sldMk cId="2342783907" sldId="305"/>
            <ac:picMk id="7" creationId="{6F409E80-B540-91D2-7637-D5D7D7FE3B76}"/>
          </ac:picMkLst>
        </pc:picChg>
        <pc:picChg chg="add mod ord">
          <ac:chgData name="Mihály" userId="40da57c3a14b48cd" providerId="LiveId" clId="{C9BF78CA-CD7F-4AE9-9312-44BCABCE738C}" dt="2023-09-30T20:23:36.418" v="931" actId="1076"/>
          <ac:picMkLst>
            <pc:docMk/>
            <pc:sldMk cId="2342783907" sldId="305"/>
            <ac:picMk id="8" creationId="{D1A7DFE9-ECB0-4D62-EE2A-AEE7FE5DCF08}"/>
          </ac:picMkLst>
        </pc:picChg>
        <pc:picChg chg="add mod">
          <ac:chgData name="Mihály" userId="40da57c3a14b48cd" providerId="LiveId" clId="{C9BF78CA-CD7F-4AE9-9312-44BCABCE738C}" dt="2023-09-30T20:23:30.916" v="929" actId="1076"/>
          <ac:picMkLst>
            <pc:docMk/>
            <pc:sldMk cId="2342783907" sldId="305"/>
            <ac:picMk id="10" creationId="{F465C737-3737-909C-6C1C-19883FDE7CC6}"/>
          </ac:picMkLst>
        </pc:picChg>
      </pc:sldChg>
      <pc:sldChg chg="addSp delSp modSp new mod">
        <pc:chgData name="Mihály" userId="40da57c3a14b48cd" providerId="LiveId" clId="{C9BF78CA-CD7F-4AE9-9312-44BCABCE738C}" dt="2023-09-30T22:23:16.083" v="1002" actId="14100"/>
        <pc:sldMkLst>
          <pc:docMk/>
          <pc:sldMk cId="849188416" sldId="306"/>
        </pc:sldMkLst>
        <pc:spChg chg="mod">
          <ac:chgData name="Mihály" userId="40da57c3a14b48cd" providerId="LiveId" clId="{C9BF78CA-CD7F-4AE9-9312-44BCABCE738C}" dt="2023-09-30T22:21:53.219" v="993" actId="20577"/>
          <ac:spMkLst>
            <pc:docMk/>
            <pc:sldMk cId="849188416" sldId="306"/>
            <ac:spMk id="2" creationId="{9A5EB845-2AA7-B371-E8D9-35F537CB5B14}"/>
          </ac:spMkLst>
        </pc:spChg>
        <pc:spChg chg="del">
          <ac:chgData name="Mihály" userId="40da57c3a14b48cd" providerId="LiveId" clId="{C9BF78CA-CD7F-4AE9-9312-44BCABCE738C}" dt="2023-09-30T22:23:04.381" v="999"/>
          <ac:spMkLst>
            <pc:docMk/>
            <pc:sldMk cId="849188416" sldId="306"/>
            <ac:spMk id="3" creationId="{4E055301-704F-C5B8-1E2B-C8FFF8B721DB}"/>
          </ac:spMkLst>
        </pc:spChg>
        <pc:spChg chg="del">
          <ac:chgData name="Mihály" userId="40da57c3a14b48cd" providerId="LiveId" clId="{C9BF78CA-CD7F-4AE9-9312-44BCABCE738C}" dt="2023-09-30T22:23:06.975" v="1000"/>
          <ac:spMkLst>
            <pc:docMk/>
            <pc:sldMk cId="849188416" sldId="306"/>
            <ac:spMk id="4" creationId="{6239C7C7-FFAE-3170-7E92-3661B0CA2588}"/>
          </ac:spMkLst>
        </pc:spChg>
        <pc:picChg chg="add mod">
          <ac:chgData name="Mihály" userId="40da57c3a14b48cd" providerId="LiveId" clId="{C9BF78CA-CD7F-4AE9-9312-44BCABCE738C}" dt="2023-09-30T22:23:13.493" v="1001" actId="14100"/>
          <ac:picMkLst>
            <pc:docMk/>
            <pc:sldMk cId="849188416" sldId="306"/>
            <ac:picMk id="6" creationId="{CB5A5B08-BC56-9A40-49A3-00D88FE84A49}"/>
          </ac:picMkLst>
        </pc:picChg>
        <pc:picChg chg="add mod">
          <ac:chgData name="Mihály" userId="40da57c3a14b48cd" providerId="LiveId" clId="{C9BF78CA-CD7F-4AE9-9312-44BCABCE738C}" dt="2023-09-30T22:23:16.083" v="1002" actId="14100"/>
          <ac:picMkLst>
            <pc:docMk/>
            <pc:sldMk cId="849188416" sldId="306"/>
            <ac:picMk id="8" creationId="{7281A942-3512-0769-7CC7-A1052608485A}"/>
          </ac:picMkLst>
        </pc:picChg>
      </pc:sldChg>
      <pc:sldChg chg="addSp delSp modSp new mod">
        <pc:chgData name="Mihály" userId="40da57c3a14b48cd" providerId="LiveId" clId="{C9BF78CA-CD7F-4AE9-9312-44BCABCE738C}" dt="2023-09-30T22:22:58.288" v="998" actId="1076"/>
        <pc:sldMkLst>
          <pc:docMk/>
          <pc:sldMk cId="851736113" sldId="307"/>
        </pc:sldMkLst>
        <pc:spChg chg="mod">
          <ac:chgData name="Mihály" userId="40da57c3a14b48cd" providerId="LiveId" clId="{C9BF78CA-CD7F-4AE9-9312-44BCABCE738C}" dt="2023-09-30T22:22:10.821" v="995"/>
          <ac:spMkLst>
            <pc:docMk/>
            <pc:sldMk cId="851736113" sldId="307"/>
            <ac:spMk id="2" creationId="{2EB2F8C6-775F-5BC1-2A43-F340E3F59486}"/>
          </ac:spMkLst>
        </pc:spChg>
        <pc:spChg chg="del">
          <ac:chgData name="Mihály" userId="40da57c3a14b48cd" providerId="LiveId" clId="{C9BF78CA-CD7F-4AE9-9312-44BCABCE738C}" dt="2023-09-30T22:22:49.376" v="996"/>
          <ac:spMkLst>
            <pc:docMk/>
            <pc:sldMk cId="851736113" sldId="307"/>
            <ac:spMk id="3" creationId="{B5D6ABA2-F6AC-5C66-A9E9-0EAA7A8A6457}"/>
          </ac:spMkLst>
        </pc:spChg>
        <pc:picChg chg="add mod">
          <ac:chgData name="Mihály" userId="40da57c3a14b48cd" providerId="LiveId" clId="{C9BF78CA-CD7F-4AE9-9312-44BCABCE738C}" dt="2023-09-30T22:22:58.288" v="998" actId="1076"/>
          <ac:picMkLst>
            <pc:docMk/>
            <pc:sldMk cId="851736113" sldId="307"/>
            <ac:picMk id="5" creationId="{C5868C17-A513-ED58-EADA-59A091BA123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38:55.1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1369 24575,'-15'-52'0,"7"-24"0,3 0 0,6-92 0,0 67 0,0 76 0,1 0 0,7-30 0,-3 22 0,-2 1 0,1-42 0,-3 42-589,1 0-1,1 0 0,2 0 1,1 1-1,1 0 0,14-32 1,10-13-857,51-88 1,9 5 272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39:57.6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1551 24575,'-10'-51'0,"-1"10"0,5-41 0,5-101 0,2 92 0,0 82 0,1-1 0,-1 1 0,1 0 0,1 0 0,-1 0 0,2 1 0,-1-1 0,1 1 0,1-1 0,-1 1 0,1 1 0,1-1 0,-1 1 0,1-1 0,1 2 0,-1-1 0,1 1 0,0 0 0,10-6 0,2-1 0,-1 1 0,2 0 0,0 2 0,0 1 0,1 0 0,0 1 0,23-5 0,34-2 0,128-7 0,-52 7 0,-59 2 0,-1-4 0,0-4 0,94-34 0,-162 46 0,-8 3 0,-1 0 0,1-1 0,-2-1 0,27-16 0,-38 21 0,0-2 0,0 1 0,-1 0 0,1-1 0,-1 0 0,0 0 0,0 0 0,-1 0 0,1-1 0,-1 1 0,-1-1 0,1 0 0,-1 0 0,0 0 0,0 0 0,-1-1 0,2-7 0,2-47 0,-5 50 0,0 0 0,1 1 0,0-1 0,1 0 0,0 1 0,0-1 0,2 1 0,-1 0 0,9-17 0,7-8 0,-15 25 0,1 0 0,0 1 0,1 0 0,0 0 0,0 0 0,1 1 0,0-1 0,0 2 0,1-1 0,0 1 0,13-9 0,40-22 0,2 2 0,0 3 0,75-26 0,-132 57-195,0 0 0,0-1 0,0 1 0,-1-1 0,1-1 0,6-4 0,1-4-6631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5:48.602"/>
    </inkml:context>
    <inkml:brush xml:id="br0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-15166.43066"/>
      <inkml:brushProperty name="anchorY" value="-28625.35352"/>
      <inkml:brushProperty name="scaleFactor" value="0.5"/>
    </inkml:brush>
  </inkml:definitions>
  <inkml:trace contextRef="#ctx0" brushRef="#br0">174 1 24575,'0'0'0,"0"4"0,0 8 0,0 4 0,0 5 0,0 14 0,-5 8 0,0 7 0,-1-2 0,2 2 0,0-4 0,2-5 0,1-5 0,1 2 0,0 8 0,-6 14 0,1 10 0,-6 7 0,-4-1 0,0 2 0,3-5 0,-2 1 0,-3-10 0,3-10 0,2-4 0,4-8 0,3-5 0,2-4 0,2-4 0,1-2 0,1 0 0,-1-2 0,-4-4 0,-1-6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5:49.852"/>
    </inkml:context>
    <inkml:brush xml:id="br0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-13722.64453"/>
      <inkml:brushProperty name="anchorY" value="-28773.80273"/>
      <inkml:brushProperty name="scaleFactor" value="0.5"/>
    </inkml:brush>
  </inkml:definitions>
  <inkml:trace contextRef="#ctx0" brushRef="#br0">233 132 24575,'0'0'0,"5"0"0,1-6 0,0-5 0,-13 6 0,-11 11 0,-8 13 0,-9 8 0,3 10 0,-5-4 0,1 4 0,8-1 0,6-1 0,14-8 0,11-13 0,10-13 0,13-21 0,10-10 0,8-10 0,1-2 0,-3 1 0,-3-3 0,-3 4 0,-10 2 0,-2 9 0,-7 4 0,-1 7 0,2 5 0,1 12 0,-2 8 0,6 9 0,-3 5 0,-3 10 0,0 8 0,2 1 0,-4-2 0,-3 4 0,1-8 0,3-3 0,-3-3 0,-2-6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5:52.767"/>
    </inkml:context>
    <inkml:brush xml:id="br0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-15357.37207"/>
      <inkml:brushProperty name="anchorY" value="-30261.86719"/>
      <inkml:brushProperty name="scaleFactor" value="0.5"/>
    </inkml:brush>
  </inkml:definitions>
  <inkml:trace contextRef="#ctx0" brushRef="#br0">0 270 24575,'0'0'0,"5"0"0,7 0 0,10 0 0,15 0 0,15 0 0,6 0 0,10 0 0,5 0 0,-1 0 0,-2 0 0,-10 0 0,-10 0 0,-8 0 0,-2 0 0,-4 0 0,-4 6 0,9-1 0,-1 6 0,-2-1 0,4-1 0,-4-2 0,-2-3 0,-2-1 0,-3-2 0,-2-1 0,-1 5 0,-2 1 0,1-1 0,-1-1 0,1 4 0,-1-1 0,1 0 0,0-2 0,-5-7 0,-23 0 0,2 2 0,0-1 0,0 1 0,0-1 0,-1 1 0,1-1 0,0 1 0,-1-1 0,1 0 0,-1 1 0,1-1 0,0 0 0,-1 1 0,0-1 0,1 0 0,-1 0 0,1 0 0,-1-1 0,-6-24 0,-15-11 0,-14-9 0,-4 0 0,-1 3 0,-4 4 0,2 9 0,9 3 0,-1 4 0,2 5 0,1 5 0,13 6 0,18 8 0,0-1 0,-1 0 0,1 0 0,0 0 0,0 0 0,-1 0 0,1 0 0,0 0 0,0 0 0,0 0 0,-1 0 0,1 0 0,0 0 0,0 0 0,-1 0 0,1 0 0,0 0 0,0 0 0,0 1 0,-1-1 0,1 0 0,0 0 0,0 0 0,0 0 0,0 0 0,-1 1 0,1-1 0,0 0 0,0 0 0,0 0 0,0 0 0,0 1 0,0-1 0,0 0 0,-1 0 0,1 1 0,0-1 0,0 0 0,0 0 0,0 0 0,0 1 0,0-1 0,0 0 0,11 15 0,10 7 0,6 5 0,9 1 0,7 7 0,0-5 0,-8-1 0,-9-1 0,-3-1 0,-2-1 0,-5 0 0,-5 6 0,-10 0 0,-8 0 0,-18 0 0,-18 9 0,-10-6 0,-5 4 0,-8-3 0,5-1 0,12-3 0,9-7 0,12-2 0,11-6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5:56.354"/>
    </inkml:context>
    <inkml:brush xml:id="br0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-17415.72461"/>
      <inkml:brushProperty name="anchorY" value="-31972.5293"/>
      <inkml:brushProperty name="scaleFactor" value="0.5"/>
    </inkml:brush>
  </inkml:definitions>
  <inkml:trace contextRef="#ctx0" brushRef="#br0">0 422 24575,'0'0'0,"5"-4"0,17-2 0,16 0 0,33-3 0,6 0 0,20 1 0,14-3 0,32-9 0,14-4 0,-1-4 0,-11-1 0,-7 5 0,-9 5 0,-3 7 0,-16 5 0,0 4 0,8 2 0,-6 1 0,-11 1 0,-17 0 0,-14 0 0,-9 0 0,-12 0 0,-8-1 0,-7 0 0,-5 0 0,-2 0 0,-2 0 0,0 0 0,-15 0 0,-18 0 0,-15 0 0,-19 0 0,-15 0 0,-18 0 0,-7 0 0,-10 0 0,3 0 0,1 0 0,8-5 0,13-1 0,13-5 0,5-5 0,2-4 0,1-3 0,9-2 0,4 3 0,10 1 0,7-2 0,12 5 0,6 17 0,-1 0 0,-1 0 0,1 0 0,0 0 0,-1 1 0,1-1 0,0 0 0,0 0 0,0 0 0,0 1 0,-1-1 0,1 0 0,0 1 0,0-1 0,1 1 0,0-1 0,36-3 0,27 15 0,35 20 0,10 6 0,14 8 0,-4 1 0,-17-4 0,-15-8 0,-24-5 0,-17-8 0,-13-2 0,-6-6 0,-10 1 0,-1-3 0,-6 3 0,-3 2 0,-9 4 0,-8 2 0,-12-3 0,-11-4 0,-4 1 0,-7 2 0,2 1 0,1-2 0,-2-3 0,4-5 0,2 2 0,8 3 0,8-2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5:58.573"/>
    </inkml:context>
    <inkml:brush xml:id="br0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-20699.82422"/>
      <inkml:brushProperty name="anchorY" value="-33409.26563"/>
      <inkml:brushProperty name="scaleFactor" value="0.5"/>
    </inkml:brush>
  </inkml:definitions>
  <inkml:trace contextRef="#ctx0" brushRef="#br0">335 1745 24575,'0'0'0,"0"-5"0,0-12 0,0-10 0,0-21 0,0-9 0,0-15 0,0-8 0,0 1 0,0-1 0,0-6 0,0-6 0,5 0 0,1 1 0,-1 8 0,-1 7 0,0 9 0,-2 5 0,-1 5 0,-1 2 0,0 7 0,0 7 0,0 5 0,0-1 0,0 2 0,-1 3 0,1-4 0,0 1 0,0 1 0,0 2 0,0 2 0,0 12 0,0 12 0,0 17 0,-10 21 0,-2 18 0,-9 3 0,-10 9 0,-9-4 0,-1 0 0,-4-7 0,2-7 0,3-6 0,4-11 0,35-29 0,0 3 0,-1 0 0,1-1 0,-1 1 0,1 0 0,-1-1 0,0 0 0,1 1 0,-1-1 0,1 0 0,-1 0 0,0 0 0,1 0 0,-1 0 0,-2-1 0,4 0 0,-1 0 0,0 1 0,0-1 0,0 0 0,0 0 0,0 1 0,0-1 0,0 0 0,1 0 0,-1 0 0,0 0 0,1 0 0,-1 0 0,0 0 0,1-1 0,0 1 0,-1 0 0,1 0 0,0 0 0,-1-2 0,0-36 0,23-17 0,13-18 0,17-3 0,7 7 0,3 4 0,1 10 0,-7 10 0,-8 7 0,-7 12 0,-11 15 0,-28 13 0,-1-1 0,1 0 0,-1 0 0,0 1 0,1-1 0,-1 0 0,0 0 0,1 1 0,-1-1 0,0 1 0,0 0 0,0-1 0,1 1 0,-1 0 0,0-1 0,0 1 0,0 0 0,1 1 0,20 22 0,0 12 0,0 10 0,2 10 0,-5 5 0,-4-5 0,0 5 0,2-6 0,-4-7 0,4-7 0,-4-6 0,-3-14 0,-3-10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6:06.043"/>
    </inkml:context>
    <inkml:brush xml:id="br0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-22343.76172"/>
      <inkml:brushProperty name="anchorY" value="-33498.05469"/>
      <inkml:brushProperty name="scaleFactor" value="0.5"/>
    </inkml:brush>
  </inkml:definitions>
  <inkml:trace contextRef="#ctx0" brushRef="#br0">29 1000 24575,'0'0'0,"0"-5"0,-5-7 0,-1-4 0,1-5 0,0-9 0,2-2 0,0-1 0,2 0 0,1 2 0,0 1 0,0 1 0,0 1 0,6 1 0,5 5 0,0-5 0,10 6 0,-2-7 0,3 0 0,2-1 0,0 0 0,2 5 0,-5 1 0,6 1 0,0 5 0,2-2 0,5 5 0,0 4 0,-1-2 0,5 3 0,-7-4 0,-1 3 0,2 1 0,0 4 0,-1-5 0,0 3 0,-2 0 0,-1-3 0,5 2 0,0 1 0,0 2 0,4 1 0,4 2 0,4 2 0,-1-1 0,2 2 0,2-1 0,2 0 0,-4 1 0,-4-1 0,-5 0 0,1 0 0,-2 0 0,-2 5 0,-3 1 0,4-1 0,4 0 0,5-2 0,-1-1 0,2-1 0,-3 0 0,-3-1 0,-4 0 0,-14-1 0,-22 1 0,1 0 0,0 0 0,0 0 0,0 0 0,0 0 0,0 0 0,0 0 0,1 0 0,-1 0 0,0 0 0,0 0 0,0 0 0,0 0 0,0 0 0,0 0 0,1 0 0,-1 0 0,0 0 0,0 0 0,0 0 0,0 0 0,0-1 0,0 1 0,1 0 0,-1 0 0,0 0 0,0 0 0,0 0 0,0 0 0,0 0 0,0 0 0,0 0 0,0-1 0,0 1 0,0 0 0,0 0 0,0 0 0,1 0 0,-1 0 0,0 0 0,0-1 0,0 1 0,0 0 0,0 0 0,0 0 0,0 0 0,0 0 0,0 0 0,0-1 0,0 1 0,0 0 0,0 0 0,-1 0 0,1 0 0,0 0 0,0 0 0,0 0 0,0-1 0,0 1 0,0 0 0,0 0 0,0 0 0,-16-6 0,-16-5 0,-11-10 0,-3 1 0,-4 2 0,10-1 0,-2 5 0,-1 3 0,3 4 0,-2-3 0,2-3 0,3-3 0,-2 0 0,3-2 0,-4-2 0,2 3 0,8-1 0,13 8 0,18 15 0,19 10 0,14 13 0,5-1 0,8 2 0,-3 0 0,4-1 0,0 6 0,-3-6 0,2 4 0,0-5 0,-9-1 0,2-2 0,-4 1 0,-9 0 0,-7 1 0,-7 0 0,-7 0 0,-3 1 0,-3 0 0,-6 0 0,-7 0 0,-5-5 0,-9 0 0,1-1 0,0-4 0,4 2 0,1-5 0,5-4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6:08.916"/>
    </inkml:context>
    <inkml:brush xml:id="br0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-25011.89844"/>
      <inkml:brushProperty name="anchorY" value="-34461.38672"/>
      <inkml:brushProperty name="scaleFactor" value="0.5"/>
    </inkml:brush>
  </inkml:definitions>
  <inkml:trace contextRef="#ctx0" brushRef="#br0">2105 1 24575,'0'0'0,"5"0"0,7 0 0,4 0 0,6 0 0,13 0 0,13 0 0,7 0 0,5 5 0,5 6 0,-5 0 0,4-1 0,-8 4 0,-6-4 0,-14 5 0,-6-4 0,-4 4 0,-3-3 0,-5 3 0,0 3 0,-4 8 0,1 8 0,2-3 0,-2 5 0,-4-1 0,-3-1 0,3 3 0,-3-1 0,-2 4 0,-2 3 0,-1-1 0,-2 3 0,0 1 0,-1 3 0,-11-3 0,-1-4 0,-10 0 0,-4 2 0,-13 3 0,-8-3 0,-5-4 0,-3-4 0,-1-3 0,4-3 0,1-8 0,1 0 0,-6-1 0,4-5 0,0 1 0,-5-3 0,-1 1 0,-6-3 0,-4 8 0,0-2 0,2-4 0,3 3 0,8-5 0,9-2 0,1-4 0,-4 3 0,-8-1 0,-8-3 0,-1 0 0,-4-3 0,-4 5 0,-3-1 0,3 0 0,10-2 0,5-1 0,9-1 0,8-2 0,7 1 0,4-1 0,3-1 0,2 1 0,0 0 0,1 0 0,-1 0 0,-5-1 0,-1 1 0,0 0 0,0 0 0,2 0 0,1 0 0,1 0 0,0 0 0,1 0 0,5-5 0,1 0 0,0-1 0,-1 2 0,-2 1 0,-1 1 0,-1 0 0,5-3 0,0-1 0,-1 1 0,-1 1 0,-1 1 0,-1 1 0,-1 1 0,0 0 0,-2 1 0,7-5 0,10-11 0,11-1 0,15-14 0,15 2 0,10-7 0,3 6 0,4 6 0,14-3 0,13 5 0,7 1 0,10-1 0,1 5 0,-5 3 0,-8 6 0,-13 3 0,-19-3 0,-21 2 0,-27 3 0,-7 1 0,-28-2 0,-26 7 0,-33 7 0,-14 0 0,-14 6 0,2-3 0,12 4 0,14 2 0,20-3 0,17-3 0,19 1 0,21 3 0,18-17 0,-1 1 0,1 0 0,0 0 0,-1 0 0,1 0 0,0 0 0,0 0 0,0 0 0,0 0 0,0 0 0,0 0 0,0 0 0,0-1 0,0 1 0,0 0 0,0 0 0,1 0 0,-1 0 0,1 1 0,11 20 0,10 8 0,5-4 0,3 1 0,12-1 0,-1 0 0,0 1 0,3-1 0,-9 1 0,2-6 0,-3-5 0,-1-6 0,-3 2 0,-7 1 0,0-1 0,-2-2 0,2 2 0,0 3 0,1-1 0,2-3 0,-5 2 0,0 3 0,1-2 0,0-3 0,-3-3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6:10.840"/>
    </inkml:context>
    <inkml:brush xml:id="br0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-22335.49219"/>
      <inkml:brushProperty name="anchorY" value="-34779.6875"/>
      <inkml:brushProperty name="scaleFactor" value="0.5"/>
    </inkml:brush>
  </inkml:definitions>
  <inkml:trace contextRef="#ctx0" brushRef="#br0">1 33 24575,'0'0'0,"0"-5"0,0-7 0,5 1 0,11 6 0,12 19 0,15 19 0,18 23 0,12 9 0,-3 4 0,4 11 0,-10-8 0,-4-4 0,-4-5 0,-7-5 0,-2-1 0,0-3 0,-4-6 0,-5-11 0,-8-7 0,-5-8 0,-1-4 0,-1 1 0,0 0 0,1 3 0,-4-10 0,-6-9 0,-4-4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6:11.393"/>
    </inkml:context>
    <inkml:brush xml:id="br0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-24572.99805"/>
      <inkml:brushProperty name="anchorY" value="-36934.82813"/>
      <inkml:brushProperty name="scaleFactor" value="0.5"/>
    </inkml:brush>
  </inkml:definitions>
  <inkml:trace contextRef="#ctx0" brushRef="#br0">664 1 24575,'0'0'0,"0"4"0,-11 8 0,-11 10 0,-11 9 0,-14 16 0,-7 6 0,-15 10 0,-2 1 0,-5 12 0,3-8 0,9-2 0,10-15 0,15-4 0,9-13 0,10-11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6:14.796"/>
    </inkml:context>
    <inkml:brush xml:id="br0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-22639.64063"/>
      <inkml:brushProperty name="anchorY" value="-36326.20313"/>
      <inkml:brushProperty name="scaleFactor" value="0.5"/>
    </inkml:brush>
  </inkml:definitions>
  <inkml:trace contextRef="#ctx0" brushRef="#br0">108 307 24575,'0'0'0,"0"5"0,0 7 0,-5 9 0,-6 17 0,0 8 0,1 2 0,-4 3 0,4 1 0,1-4 0,3 0 0,-4-10 0,3 1 0,0-5 0,3-1 0,1-3 0,7-7 0,-3-24 0,-1 1 0,1 1 0,-1-1 0,0 1 0,1-1 0,-1 1 0,1-1 0,-1 0 0,1 1 0,-1-1 0,1 1 0,0-1 0,-1 0 0,1 0 0,-1 1 0,1-1 0,0 0 0,-1 0 0,1 0 0,0 0 0,-1 0 0,1 1 0,0-1 0,0-1 0,27-15 0,15-18 0,8-22 0,11-8 0,-3 1 0,-5 1 0,3 3 0,-1 1 0,16-8 0,1-5 0,-2 11 0,-2 3 0,-10 8 0,-10 14 0,-13 5 0,-7 5 0,-5 2 0,-2 5 0,-5 0 0,-4 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39:58.8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24575,'22'0'0,"30"-1"0,0 2 0,0 2 0,100 20 0,-118-14-341,0-2 0,0-2-1,61 3 1,-73-8-6485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0:00.3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24575,'633'0'-1365,"-610"0"-5461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0:01.3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88 0 24575,'1'147'0,"-3"168"0,-2-281-195,-2 1 0,-1-1 0,-1 0 0,-2-1 0,-1 1 0,-17 30 0,16-35-6631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0:19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1108 264 24575,'-1'-4'0,"1"1"0,-1 0 0,0 0 0,-1 0 0,1 0 0,0 1 0,-1-1 0,0 0 0,1 1 0,-1-1 0,0 1 0,0-1 0,-4-2 0,-34-32 0,34 32 0,-22-19 0,-1 1 0,-53-30 0,67 44 0,0 2 0,-1 0 0,0 1 0,0 0 0,-1 1 0,0 1 0,-33-4 0,-68-4 0,-74-3 0,151 15 0,1 1 0,0 2 0,-56 12 0,84-12 0,0 0 0,0 0 0,0 1 0,1 1 0,0 0 0,-1 1 0,2 0 0,-1 0 0,1 1 0,0 1 0,1 0 0,-1 0 0,1 1 0,1 0 0,-11 15 0,14-16 0,1 0 0,0 1 0,0-1 0,1 1 0,0 0 0,1 0 0,0 1 0,0-1 0,0 18 0,1 10 0,5 45 0,0-13 0,-5 59 0,-1-45 0,13 128 0,-8-185 0,2-1 0,1 0 0,0 0 0,2 0 0,1-1 0,1 0 0,1 0 0,1-1 0,19 27 0,34 31 0,5-2 0,2-3 0,90 71 0,-119-111 0,1-3 0,2-1 0,1-2 0,1-2 0,85 35 0,-25-22 0,191 44 0,64-11 0,-289-65 0,0-2 0,149-8 0,-203 0 0,-1-1 0,0-2 0,0 0 0,0 0 0,0-2 0,-1 0 0,1-2 0,17-9 0,-25 11 0,-1-1 0,0 0 0,-1 0 0,0-1 0,0 0 0,-1-1 0,1 1 0,-2-2 0,0 1 0,0-1 0,0 0 0,-1-1 0,-1 1 0,6-17 0,-1-4 0,-1 0 0,-2-1 0,-1 0 0,2-48 0,-6-133 0,-3 181 0,-1 0 0,-2 1 0,-1-1 0,-1 1 0,-2 0 0,-1 0 0,-1 1 0,-1 1 0,-2 0 0,-1 0 0,-2 1 0,0 1 0,-31-38 0,-32-23 0,-5 3 0,-3 4 0,-3 3 0,-128-82 0,173 131 0,-1 2 0,-73-31 0,-107-27 0,80 31 0,-26-5-1365,149 54-5461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0:22.2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1836 109 24575,'-1'-2'0,"1"-1"0,-1 1 0,0 0 0,0-1 0,0 1 0,0 0 0,0 0 0,0 0 0,0-1 0,-1 1 0,1 0 0,-1 1 0,0-1 0,1 0 0,-1 0 0,0 1 0,0-1 0,0 1 0,-4-3 0,-44-20 0,20 14 0,-2 1 0,1 1 0,-1 2 0,0 2 0,-1 0 0,1 2 0,-37 3 0,0 4 0,0 3 0,-86 20 0,106-16 0,0 2 0,-59 25 0,82-28 0,1 2 0,0 1 0,1 1 0,0 1 0,-32 29 0,-133 109 0,-46 44 0,180-145 0,3 2 0,2 3 0,-79 120 0,118-156 0,1-1 0,0 1 0,2 0 0,1 1 0,0 0 0,2 0 0,-4 28 0,4 11 0,3 94 0,3-149 0,0 0 0,0 0 0,1 0 0,0 0 0,0-1 0,1 1 0,0 0 0,0-1 0,1 0 0,-1 0 0,1 0 0,1 0 0,-1-1 0,1 1 0,0-1 0,0 0 0,0-1 0,12 8 0,2 1 0,0-1 0,1-1 0,0 0 0,35 11 0,-3-5 0,0-2 0,1-3 0,0-1 0,1-4 0,0-1 0,0-3 0,58-4 0,-22-6 0,0-4 0,-1-4 0,127-38 0,230-86 0,-304 88 0,146-76 0,-229 96 0,-1-2 0,74-56 0,-109 72 0,-1-2 0,-1 0 0,-1-1 0,-1-2 0,-1 1 0,-1-2 0,0-1 0,15-29 0,-25 37 0,-1-1 0,0 1 0,-1-1 0,-1 0 0,-1 0 0,0-1 0,-1 1 0,-1 0 0,0-1 0,-2 1 0,0-1 0,0 1 0,-2-1 0,-8-28 0,5 24 0,-2 0 0,0 1 0,-1 0 0,-2 0 0,0 1 0,-1 0 0,-1 1 0,0 0 0,-2 1 0,-26-26 0,25 30 0,-1-1 0,-1 2 0,0 0 0,-1 2 0,0 0 0,-1 0 0,0 2 0,-1 1 0,0 0 0,0 2 0,-24-5 0,20 7 0,-1 2 0,0 0 0,0 1 0,0 2 0,0 1 0,0 1 0,0 1 0,1 1 0,-29 10 0,-60 23-1365,97-31-5461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0:25.9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2 745 24575,'0'-22'0,"-1"-101"0,3-145 0,13 182 0,-5 31 0,-7 40 0,0 0 0,1 0 0,0 1 0,1-1 0,1 1 0,1 0 0,0 0 0,0 1 0,1 0 0,19-23 0,-25 35 0,-1 0 0,1-1 0,0 1 0,0 0 0,0 0 0,0 0 0,0 0 0,0 0 0,0 0 0,0 1 0,0-1 0,0 1 0,1 0 0,-1-1 0,0 1 0,0 0 0,0 0 0,1 0 0,-1 1 0,0-1 0,0 0 0,0 1 0,0 0 0,1-1 0,-1 1 0,0 0 0,0 0 0,0 0 0,-1 0 0,1 0 0,0 1 0,3 2 0,6 5 0,-1 1 0,1 0 0,16 22 0,-20-22 0,77 95-90,-39-45-229,2-2 1,4-2-1,98 86 0,-127-125-6507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0:26.7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0 260 24575,'4'0'0,"11"0"0,16 0 0,25-4 0,25-11 0,26-11 0,7-7 0,8-1 0,-5 5 0,-8 3 0,-9 1 0,-18 1 0,-18 4 0,-15 6 0,-16 5-8191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0:27.6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1 210 24575,'2'0'0,"0"0"0,0-1 0,0 0 0,0 1 0,0-1 0,0 0 0,0 0 0,0 0 0,0 0 0,-1 0 0,1-1 0,0 1 0,0 0 0,-1-1 0,1 1 0,1-3 0,24-34 0,-17 24 0,8-11 0,-9 10 0,1 1 0,1 0 0,0 1 0,1 0 0,0 1 0,19-15 0,-30 27 0,0-1 0,1 0 0,-1 1 0,0-1 0,0 1 0,1-1 0,-1 1 0,0 0 0,1-1 0,-1 1 0,1 0 0,-1 0 0,0 0 0,1 0 0,-1 0 0,0 0 0,1 1 0,-1-1 0,1 0 0,-1 1 0,0-1 0,1 1 0,-1-1 0,0 1 0,0 0 0,0-1 0,1 1 0,-1 0 0,0 0 0,0 0 0,0 0 0,0 0 0,0 0 0,-1 0 0,1 0 0,0 0 0,0 0 0,-1 1 0,1-1 0,-1 0 0,1 1 0,0 1 0,3 7 0,0 0 0,-1 0 0,0 1 0,1 12 0,6 66-56,-4 0 1,-8 139-1,-1-115-1142,3-87-5628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0:29.7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1 753 24575,'3'-84'0,"3"-1"0,5 1 0,3 0 0,3 1 0,31-87 0,-33 110 0,-12 43 0,1 0 0,1 1 0,7-19 0,-11 34 0,-1 0 0,0 0 0,1 0 0,-1 0 0,0 0 0,1 1 0,-1-1 0,1 0 0,-1 0 0,1 1 0,-1-1 0,1 0 0,0 0 0,-1 1 0,1-1 0,0 1 0,0-1 0,0 1 0,-1-1 0,1 1 0,0-1 0,0 1 0,0 0 0,0-1 0,0 1 0,0 0 0,-1 0 0,1 0 0,0 0 0,0 0 0,2 0 0,-1 1 0,0 0 0,0 0 0,0 0 0,0 0 0,0 0 0,-1 1 0,1-1 0,0 0 0,-1 1 0,1 0 0,-1-1 0,3 4 0,4 7 0,0 1 0,-1 0 0,6 13 0,15 41 0,-2 1 0,-4 0 0,-3 2 0,17 115 0,-30-146 0,2-1 0,2 0 0,19 50 0,-12-29-1365,-10-45-5461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39:04.6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337 1999 24575,'0'-6'0,"1"0"0,0 1 0,0-1 0,1 1 0,0-1 0,0 1 0,0 0 0,0 0 0,1 0 0,4-7 0,38-48 0,-35 48 0,65-70 0,-51 59 0,-2-1 0,-1-1 0,0-1 0,-2-1 0,24-45 0,-39 62 0,-1 0 0,0 0 0,-1-1 0,0 1 0,0-1 0,-1-20 0,-5-70 0,1 66 0,1 9 0,-2 1 0,-1 0 0,-1-1 0,-1 2 0,-1-1 0,-1 1 0,-1 1 0,-1-1 0,-17-24 0,1 7 0,-1 1 0,-3 2 0,-66-66 0,53 62 0,3-2 0,1-2 0,2-2 0,3-2 0,1 0 0,-34-73 0,38 73 0,23 40 0,0-1 0,1 1 0,0-1 0,1 0 0,0-1 0,-6-19 0,11 27 0,0 1 0,0-1 0,1 0 0,-1 1 0,1-1 0,0 1 0,-1-1 0,2 1 0,-1-1 0,0 1 0,1 0 0,-1-1 0,1 1 0,0 0 0,0 0 0,0 0 0,1 0 0,-1 1 0,1-1 0,-1 1 0,4-3 0,10-8 0,0 1 0,28-16 0,-27 17 0,26-16 0,1 1 0,1 3 0,2 1 0,0 2 0,97-25 0,-103 40 0,-1 1 0,1 2 0,70 7 0,-4-2 0,-68-3 0,17 0 0,-1 1 0,82 14 0,97 24 0,-163-28 38,-44-6-506,1-1 1,29 1-1,-35-5-6358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0:30.2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24575,'4'0'0,"7"0"0,5 0 0,8 0 0,11 0 0,2 0 0,4 0 0,9 0 0,9 0 0,22 5 0,22 1 0,13-1 0,22 0 0,9-2 0,7-1 0,-9-6 0,-21-1 0,-31 0-8191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0:31.3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795 90 24575,'-1'-1'0,"0"1"0,0-1 0,-1 1 0,1-1 0,0 1 0,0-1 0,0 0 0,0 0 0,0 1 0,0-1 0,0 0 0,0 0 0,1 0 0,-1 0 0,0 0 0,1 0 0,-1 0 0,0 0 0,1-1 0,-1 1 0,1 0 0,0 0 0,-1 0 0,1-1 0,0 1 0,0 0 0,0 0 0,0-3 0,0-37 0,0 40 0,1 1 0,-1-1 0,0 0 0,1 0 0,-1 0 0,0 0 0,1 0 0,-1 0 0,1 0 0,-1 1 0,1-1 0,0 0 0,-1 0 0,1 1 0,0-1 0,-1 1 0,1-1 0,0 0 0,0 1 0,0-1 0,-1 1 0,1 0 0,0-1 0,0 1 0,0 0 0,0-1 0,0 1 0,0 0 0,0 0 0,1 0 0,1 0 0,-1 1 0,1-1 0,-1 1 0,1 0 0,-1 0 0,0 0 0,0 0 0,1 0 0,-1 1 0,0-1 0,3 3 0,2 3 0,0-1 0,0 1 0,-1 0 0,0 0 0,9 14 0,-10-9 0,0 0 0,-1 0 0,0 0 0,-1 0 0,0 1 0,-1-1 0,0 1 0,-1 0 0,-1-1 0,0 1 0,0 0 0,-4 20 0,0-16 0,0 0 0,0 0 0,-2 0 0,0-1 0,-1 1 0,0-2 0,-2 1 0,-16 23 0,-2-4 0,-3-1 0,0-2 0,-2-1 0,-41 30 0,-153 95 0,148-106 0,-2-4 0,-152 63 0,215-104 0,14-8 0,28-12 0,57-9 0,1 4 0,157-16 0,-235 35 0,349-33 128,-30 3-1621,-240 21-5333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0:58.9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24575,'2'85'0,"16"119"0,2-2-494,-7 267-1,-13-433 119,0-13-6450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1:00.0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24575,'18'-1'0,"-1"1"0,1 1 0,-1 1 0,1 0 0,-1 2 0,0 0 0,0 0 0,0 2 0,-1 0 0,1 1 0,-1 1 0,-1 0 0,22 15 0,-21-11 0,-1 0 0,0 1 0,-1 0 0,-1 1 0,0 1 0,-1 0 0,16 25 0,-11-9 0,-1 1 0,-1 0 0,12 42 0,-17-46 0,-1 0 0,-1 1 0,-2 0 0,-1 0 0,-2 0 0,0 0 0,-2 1 0,-1-1 0,-6 43 0,3-61 0,0 0 0,-1-1 0,0 1 0,0-1 0,-1 0 0,-1 0 0,0 0 0,-11 14 0,-69 70 0,39-44 0,21-18-67,21-25-51,0 1 0,-1-1 0,0-1 0,0 1 0,0-1 0,-1 0 0,0 0 0,0-1 0,-1 0 0,-8 4 0,-4-1-6708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1:02.1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529 0 24575,'-24'2'0,"1"0"0,-42 11 0,24-5 0,29-6 0,-1 1 0,1 0 0,0 1 0,0 0 0,0 1 0,1 0 0,0 0 0,0 2 0,0-1 0,0 2 0,1-1 0,0 1 0,-12 14 0,-10 9 0,2 2 0,-44 60 0,65-80 0,1 1 0,0 0 0,1 0 0,0 1 0,1 0 0,1 1 0,0-1 0,1 1 0,1 0 0,-2 27 0,4-28 0,0 21 0,5 65 0,-3-91 0,0-1 0,1 1 0,0-1 0,1 0 0,0 0 0,0 0 0,1 0 0,1 0 0,-1-1 0,1 0 0,12 16 0,-12-20 0,-1 0 0,1 0 0,0 0 0,1-1 0,-1 0 0,0 0 0,1 0 0,0-1 0,0 1 0,11 2 0,70 10 0,-31-7 0,-24-1 0,0-2 0,1-1 0,0-1 0,0-2 0,0-2 0,-1 0 0,1-3 0,33-7 0,-58 9-170,0 0-1,0-1 0,-1 0 1,1 0-1,-1-1 0,0 0 1,11-8-1,-4-1-6655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1:03.0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 24575,'212'-3'0,"229"6"0,-334 10 0,-67-7 0,51 2 0,14-9-1365,-83 1-5461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1:04.0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325 343 24575,'-1'-7'0,"-1"0"0,0 0 0,0 0 0,0 0 0,-1 0 0,0 1 0,-8-13 0,1 1 0,0-4 0,-2 1 0,0 0 0,-2 1 0,-24-30 0,26 38 0,0 1 0,0 0 0,-1 1 0,0 0 0,-1 1 0,0 0 0,-26-11 0,18 9 0,17 8 0,-1 0 0,0 0 0,1 0 0,-1 1 0,0 0 0,-10-2 0,16 4 0,0 1 0,0 0 0,0-1 0,0 1 0,0 0 0,0-1 0,0 1 0,0 0 0,0-1 0,1 1 0,-1 0 0,0-1 0,0 1 0,1 0 0,-1-1 0,0 1 0,1-1 0,-1 1 0,1-1 0,-1 1 0,1-1 0,-1 1 0,1-1 0,-1 1 0,1-1 0,-1 1 0,1-1 0,0 1 0,20 20 0,235 186 0,-251-202 0,-5-5 0,11 7 0,-1 1 0,0 0 0,-1 1 0,0 0 0,13 17 0,-20-23 0,-1 1 0,1-1 0,-1 0 0,1 0 0,-1 0 0,0 1 0,0-1 0,0 1 0,-1-1 0,1 1 0,-1-1 0,0 1 0,0-1 0,0 1 0,-1-1 0,1 1 0,-1-1 0,1 1 0,-1-1 0,-1 1 0,1-1 0,0 0 0,-1 0 0,1 0 0,-4 5 0,-8 10 20,-1 1-1,-1-2 1,0 0 0,-28 24-1,-17 18-1482,39-35-5363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1:05.1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75 0 24575,'-31'435'0,"9"-212"0,5-102-1365,13-92-5461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1:05.6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27 24575,'4'0'0,"7"0"0,5 0 0,9 0 0,5-4 0,6-2 0,6 1 0,4 0 0,4 2 0,7 1 0,-3 1 0,-5 1 0,-7 0 0,-10 0-8191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1:06.1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109 0 24575,'3'5'0,"0"1"0,0-1 0,0 1 0,-1-1 0,0 1 0,0 0 0,-1 0 0,0 0 0,0 0 0,0 0 0,0 0 0,-1 0 0,-1 7 0,2 3 0,0 7 0,-1 1 0,-2-1 0,0 1 0,-11 44 0,-36 88 0,30-105 0,3 0 0,-9 56 0,19-52-1365,6-32-5461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39:09.7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8363 24575,'182'-1'0,"187"-25"0,-258 12 0,26-3 0,257-63 0,-126 20 0,-116 30 0,-143 28 0,0-1 0,0 1 0,0-2 0,0 1 0,0-1 0,-1 0 0,0-1 0,0 0 0,0 0 0,0-1 0,-1 0 0,0 0 0,0-1 0,-1 1 0,1-2 0,-2 1 0,1-1 0,-1 0 0,0 0 0,-1 0 0,1 0 0,-2-1 0,4-11 0,146-415 0,-139 394 0,-2-1 0,-1-1 0,-3 0 0,6-83 0,-14-177 0,-4 151 0,5-70 0,-3-132 0,-7 234 0,-34-162 0,-7-81 0,49 352 0,-5-72 0,4 0 0,14-135 0,0 164 0,2 0 0,2 1 0,37-80 0,-5 13 0,-3 6 0,4 2 0,108-178 0,-95 190 0,-3-3 0,87-215 0,-130 265 0,-2 0 0,-3-1 0,8-86 0,-9-166 0,-10 295 0,-1 0 0,0 0 0,-1 0 0,0 0 0,-1 0 0,0 0 0,0 0 0,-7-12 0,-2-1 0,-2 1 0,-21-27 0,-574-818 0,514 740 0,33 46 0,-65-114 0,74 96 0,-71-189 0,116 261 0,0-1 0,2 1 0,1-2 0,-1-48 0,10-120 0,0 75 0,-2 86 0,2 0 0,1 1 0,2-1 0,21-65 0,66-138 0,-75 194 0,16-16-1365,-18 40-5461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1:07.1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685 113 24575,'0'-5'0,"0"-3"0,0 1 0,0-1 0,-1 1 0,1 0 0,-2-1 0,-2-10 0,3 15 0,-1 1 0,1 0 0,0-1 0,-1 1 0,1 0 0,-1 0 0,0 0 0,0 1 0,0-1 0,0 0 0,0 1 0,0-1 0,0 1 0,0-1 0,-1 1 0,1 0 0,0 0 0,-1 0 0,1 1 0,-1-1 0,1 0 0,-6 0 0,-42-4 0,1 2 0,-94 6 0,44 1 0,85-4 0,1 2 0,0 0 0,0 1 0,1 0 0,-1 1 0,1 0 0,-1 1 0,1 0 0,1 1 0,-1 0 0,1 1 0,0 1 0,0-1 0,1 2 0,0-1 0,1 2 0,0-1 0,0 1 0,1 0 0,0 1 0,1 0 0,-10 19 0,13-24 0,1 0 0,0 0 0,0 1 0,0-1 0,0 0 0,1 1 0,0 0 0,1 0 0,-1-1 0,1 1 0,1 0 0,-1 0 0,1 0 0,0 0 0,1 0 0,0 0 0,0 0 0,0 0 0,1-1 0,0 1 0,0 0 0,1-1 0,0 0 0,0 1 0,0-1 0,1 0 0,0-1 0,0 1 0,1-1 0,-1 0 0,1 0 0,0 0 0,0 0 0,12 6 0,2 1 0,0 0 0,1-2 0,0 0 0,1-2 0,0 0 0,1-1 0,-1-2 0,39 6 0,17-1 0,85-2 0,-110-6 0,0-2 0,1-2 0,-1-3 0,0-2 0,66-17 0,-113 22 0,-1 1 0,0-1 0,0 1 0,0-1 0,0 0 0,0-1 0,0 1 0,0-1 0,-1 1 0,1-1 0,-1 0 0,0 0 0,0-1 0,0 1 0,0-1 0,-1 1 0,1-1 0,-1 0 0,0 0 0,0 0 0,0 0 0,-1-1 0,2-6 0,-2 6 0,-1-1 0,0 1 0,0 0 0,0 0 0,-1 0 0,0 0 0,0 0 0,0 0 0,-1 0 0,0 0 0,0 0 0,0 1 0,0-1 0,-1 1 0,1-1 0,-1 1 0,0 0 0,-1 0 0,1 0 0,-8-6 0,-8-6 20,-1 0 0,-1 1 0,0 1 0,-1 1 0,-42-18 0,16 12-763,-96-23 1,124 37-6084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1:07.6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81 1 24575,'0'9'0,"0"7"0,0 10 0,-5 5 0,-1 6 0,1 10 0,0 2 0,-3-4 0,0 1 0,-3 0 0,1-3 0,1-4 0,3-4 0,2-4 0,2-3 0,1-6-8191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1:08.3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 1 24575,'0'4'0,"0"6"0,0 11 0,0 5 0,0 4 0,0 0 0,0 5 0,0 0 0,0 3 0,0 0 0,-5 3 0,-1-2 0,1-3 0,0-3 0,2-3 0,1-2 0,1-5-8191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1:22.4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24575,'4'0'0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2:05.5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1888 24575,'2'-84'0,"-4"-94"0,-11 107 0,8 52 0,1 0 0,-1-30 0,4-347 0,3 189 0,-1 178 0,11-60 0,-6 59 0,2-57 0,-9-525-1365,1 594-5461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6:18.4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0 132 24575,'2024'0'0,"-1960"-4"0,1-2 0,92-21 0,30-4 0,128 13 0,-108 9 0,705-28 0,462 38 0,-1273 4 0,178 30 0,-185-22-19,-40-6-654,85 21 0,-114-21-6153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6:20.6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4713 57 24575,'-4'-1'0,"0"1"0,0-1 0,0 0 0,0 0 0,0-1 0,0 1 0,0-1 0,-5-3 0,-19-7 0,-7 3 0,0 2 0,-1 1 0,-43-1 0,-114 6 0,101 2 0,-801 46 0,11 14 0,762-61 0,-125-4 0,194 1 0,2-3 0,-92-23 0,86 13 0,-1 1 0,-1 3 0,0 2 0,-99-3 0,-82 12 0,-248 9 0,195 32 0,37-4 0,134-16-1365,97-17-5461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6:23.2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24575,'2'2'0,"1"-1"0,-1 1 0,0 0 0,0-1 0,0 1 0,0 0 0,0 0 0,-1 0 0,1 0 0,0 0 0,-1 1 0,0-1 0,1 0 0,-1 1 0,0-1 0,0 1 0,1 5 0,2 2 0,5 14 0,0 0 0,-2 0 0,0 1 0,-2 0 0,-1 1 0,-1-1 0,-1 1 0,-2 33 0,1-18 0,23 173 0,-1-10 0,-12-9 0,7 293 0,-17-429 0,3 1 0,17 92 0,2 27 0,-17-110 0,19 77 0,-8-69 0,-3 1 0,-4 0 0,0 135 0,-11-151 0,0-6 0,1 1 0,3-1 0,11 59 0,13 85 0,-23-152 0,2 210 0,-7-163 0,0-65 0,-2 0 0,-9 36 0,2-11 0,-14 54-1365,22-88-5461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7:32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24575,'2'1'0,"-1"-1"0,0 1 0,0-1 0,1 1 0,-1 0 0,0 0 0,0-1 0,0 1 0,0 0 0,0 0 0,0 0 0,0 0 0,0 0 0,-1 0 0,1 0 0,0 0 0,-1 1 0,1-1 0,0 0 0,-1 0 0,1 0 0,-1 1 0,0-1 0,0 0 0,1 1 0,-1-1 0,0 0 0,0 2 0,4 46 0,-3-42 0,11 139 0,3 69 0,-16-180 0,0 0 0,1 0 0,2-1 0,1 1 0,9 36 0,-8-51-455,-1 0 0,1 34 0,-3-32-6371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7:33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1 24575,'0'4'0,"-4"7"0,-6 4 0,-6 6 0,-5 3 0,2 1 0,-1-2 0,3-2 0,5 1 0,-1-4 0,3 0 0,2-4-8191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39:11.9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24575,'0'1104'-1365,"0"-1077"-5461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7:34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24575,'4'0'0,"6"0"0,6 0 0,5 0 0,2 4 0,3 2 0,1 4 0,-4 5 0,3 4 0,1 4 0,1 2 0,0-3 0,0-6 0,-5-5-8191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7:36.9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0 310 24575,'10'0'0,"0"0"0,-1 0 0,1-1 0,0-1 0,-1 0 0,0 0 0,1-1 0,-1 0 0,0 0 0,0-1 0,0 0 0,-1-1 0,0 0 0,1 0 0,-2-1 0,1 0 0,-1 0 0,13-14 0,-13 11 0,0 1 0,0-1 0,-1-1 0,0 1 0,0-1 0,-1 0 0,-1 0 0,6-19 0,-8 24 0,-1 0 0,0 0 0,0 0 0,0 0 0,-1 0 0,0 0 0,0 0 0,0 0 0,0 0 0,-1 0 0,0 0 0,0 0 0,0 0 0,0 1 0,-1-1 0,0 0 0,0 1 0,0-1 0,-1 1 0,0 0 0,-5-8 0,6 10 0,1 1 0,-1 0 0,1-1 0,-1 1 0,0 0 0,1 0 0,-1 0 0,0 0 0,0 0 0,0 0 0,0 0 0,0 1 0,0-1 0,0 1 0,0 0 0,0-1 0,0 1 0,0 0 0,0 0 0,0 0 0,0 0 0,0 1 0,0-1 0,0 0 0,0 1 0,0 0 0,0-1 0,0 1 0,1 0 0,-1 0 0,0 0 0,0 0 0,1 0 0,-1 0 0,0 1 0,1-1 0,0 0 0,-1 1 0,-1 2 0,-1 1 0,0-1 0,0 1 0,1-1 0,0 1 0,0 0 0,0 1 0,1-1 0,-1 0 0,1 1 0,0-1 0,1 1 0,0-1 0,-2 8 0,4-6 6,0 0 0,0 1 0,0-1 0,1 0 0,0-1 0,1 1 0,-1 0 0,1-1 0,0 1 0,1-1 0,0 0 0,0 0 0,0 0 0,0-1 0,1 1 0,0-1 0,0 0 0,1 0 0,6 4 0,-3-2-141,1 0 0,1 0 0,-1-1 0,1 0 0,0-1 0,1-1 0,-1 1 0,1-2 0,0 0 0,16 3 0,-4-4-6691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7:37.5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24575,'4'0'0,"7"0"0,5 0 0,4 0 0,4 0 0,7 0 0,6 0 0,11 0 0,10 0 0,9 0 0,6 0 0,9 0 0,4 0 0,0 0 0,-6 0 0,-11 0 0,-13 0 0,-17 0-8191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9:13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0 618 24575,'2'-37'0,"2"1"0,13-55 0,-4 24 0,51-208 0,-61 241 0,-4 29 0,1 0 0,0 0 0,0 0 0,1 0 0,-1 1 0,1-1 0,0 0 0,0 0 0,1 1 0,0-1 0,-1 1 0,2-1 0,4-7 0,-6 11 0,0 1 0,0 0 0,0-1 0,-1 1 0,1 0 0,0-1 0,0 1 0,1 0 0,-1 0 0,0 0 0,0 0 0,0 0 0,0 0 0,0 0 0,0 0 0,0 0 0,0 1 0,0-1 0,0 0 0,0 1 0,0-1 0,-1 1 0,1-1 0,0 1 0,0-1 0,0 1 0,0-1 0,-1 1 0,1 0 0,0 0 0,0-1 0,-1 1 0,2 1 0,29 35 0,-24-28 0,411 557 0,-381-516-1365,-22-34-5461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9:14.7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24575,'5'0'0,"5"0"0,6 0 0,4 0 0,8 0 0,13 0 0,12 0 0,7 0 0,-3 0 0,-3 0 0,0 5 0,-6 1 0,-11 0-8191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9:15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0 283 24575,'3'-1'0,"0"-1"0,-1 1 0,1-1 0,-1 0 0,1 0 0,-1 0 0,0 0 0,0 0 0,0-1 0,0 1 0,0-1 0,0 1 0,-1-1 0,1 0 0,-1 1 0,0-1 0,2-5 0,4-5 0,125-202 0,-132 215 0,0-1 0,0 1 0,0-1 0,0 1 0,0 0 0,1-1 0,-1 1 0,0-1 0,0 1 0,1-1 0,-1 1 0,0 0 0,1-1 0,-1 1 0,0 0 0,1-1 0,-1 1 0,0 0 0,1 0 0,-1-1 0,1 1 0,-1 0 0,0 0 0,1-1 0,-1 1 0,1 0 0,-1 0 0,1 0 0,-1 0 0,1 0 0,-1 0 0,1 0 0,0 0 0,8 15 0,-1 35 0,-7-44 0,24 352 0,-19-246 0,-6-107-62,0 3-69,0 0 1,1 1 0,0-1 0,0 1-1,1-1 1,0 0 0,0 0 0,1 0-1,4 8 1,3-2-6696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4:57.9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 24575,'2612'0'0,"-2595"0"-83,147-5-1199,-118-1-5544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4:58.7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1 238 24575,'4'0'0,"11"-9"0,11-17 0,6-7 0,11-8 0,3-1 0,2 2 0,-3 8 0,-8 18 0,-12 16 0,-13 17 0,-18 18 0,-17 7 0,-5-3-8191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4:59.0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24575,'9'0'0,"12"0"0,7 5 0,12 5 0,3 6 0,8 0 0,5-2 0,5 0 0,2-2 0,-1 1 0,-7 4 0,-8-2 0,-3-4 0,0 2 0,-4-2 0,1 2 0,-6-2-8191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4:59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96 24575,'94'2'0,"102"-5"0,-198 3 0,0 0 0,0 0 0,0-1 0,0 1 0,0-1 0,0 0 0,0 0 0,0 1 0,0-1 0,0 0 0,1-1 0,-1 1 0,0 0 0,1 0 0,-1-1 0,1 1 0,-1-1 0,1 1 0,0-1 0,0 0 0,0 1 0,0-1 0,0 0 0,0 0 0,0 0 0,0 0 0,1 0 0,-1 0 0,1 0 0,-1 0 0,1 0 0,0 0 0,0 0 0,0 0 0,0 0 0,0 0 0,1 0 0,-1 0 0,0 0 0,1 0 0,0 0 0,-1 0 0,1 0 0,0 0 0,0 0 0,0 1 0,0-1 0,0 0 0,1 1 0,-1-1 0,0 0 0,1 1 0,-1 0 0,1-1 0,-1 1 0,1 0 0,0 0 0,0 0 0,0 0 0,-1 0 0,1 0 0,0 1 0,0-1 0,0 0 0,0 1 0,0 0 0,0-1 0,3 1 0,-11 0 0,0 0 0,0 0 0,0 1 0,0 0 0,0 0 0,0 0 0,0 1 0,0-1 0,1 2 0,-1-1 0,1 1 0,-1-1 0,1 1 0,0 1 0,0-1 0,-8 8 0,-9 9 0,0 1 0,-21 27 0,22-23 0,14-17 0,2-3 0,0-1 0,1 1 0,0 0 0,0 1 0,1-1 0,-6 11 0,9-15 0,0 0 0,0 0 0,-1 0 0,1 0 0,0-1 0,0 1 0,0 0 0,0 0 0,0 0 0,0 0 0,0 0 0,0 0 0,1 0 0,-1 0 0,0 0 0,0 0 0,1 0 0,-1-1 0,1 1 0,0 1 0,0 0 0,1-1 0,-1 1 0,1-1 0,0 0 0,-1 0 0,1 1 0,0-1 0,0 0 0,0-1 0,0 1 0,0 0 0,4 0 0,31 7-56,1-3 0,0-1 0,0-2 0,72-6 0,-51 2-1029,-30 1-5741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39:17.9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0 199 24575,'143'-4'0,"189"-30"0,133-52 0,-379 70-49,-26 6-609,88-28 0,-119 27-6168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5:00.1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24575,'4'0'0,"7"0"0,9 0 0,7 0 0,7 0 0,11 0 0,7 0 0,3 0 0,-2 0 0,-7 0 0,3 0 0,6 0 0,2 0 0,-7 0-8191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5:28.62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9015.2168"/>
      <inkml:brushProperty name="anchorY" value="-24582.33008"/>
      <inkml:brushProperty name="scaleFactor" value="0.5"/>
    </inkml:brush>
  </inkml:definitions>
  <inkml:trace contextRef="#ctx0" brushRef="#br0">1365 28 24575,'0'0'0,"0"-5"0,-10-1 0,-11 1 0,-17 0 0,-8 2 0,-11 1 0,-10 1 0,0 0 0,-4 1 0,-3 0 0,8 1 0,-6-1 0,-1 5 0,-2 1 0,-2 10 0,4-1 0,0-1 0,4 7 0,10-3 0,15 3 0,14 0 0,12 3 0,10 0 0,5 1 0,4 1 0,12 1 0,16-6 0,16-5 0,9-6 0,9-4 0,7-3 0,11-2 0,-3-2 0,-3 0 0,-7 0 0,-10 0 0,-15-5 0,-40 5 0,-1 0 0,1 0 0,0 0 0,-1-1 0,1 1 0,-1 0 0,1-1 0,-1 0 0,3-2 0,-4 3 0,0 0 0,0 0 0,0 0 0,0 0 0,0-1 0,0 1 0,0 0 0,-1-1 0,1 1 0,0-1 0,-1 1 0,1-1 0,-1 1 0,1-3 0,1-22 0,-16-2 0,-13 5 0,-10 5 0,-14 5 0,-5 6 0,-14 4 0,-5 1 0,-10 3 0,-12 5 0,4 6 0,7 5 0,14 4 0,15 3 0,17 2 0,15 1 0,16-5 0,10 0 0,9 0 0,12 0 0,11 6 0,24 7 0,17 1 0,15 0 0,25 3 0,18-8 0,8-6 0,-2-9 0,-1-6 0,-17-6 0,-23-2 0,-24-8 0,-24-6 0,-46 11 0,0-1 0,-1 1 0,1 0 0,-1-1 0,0 1 0,0-1 0,1 0 0,-1 0 0,-1 0 0,1 0 0,2-3 0,-1 4 0,-2-1 0,1 0 0,-1 0 0,0-1 0,1 1 0,-1 0 0,0-1 0,-1 1 0,2-6 0,2-22 0,-10 5 0,-14 5 0,-16 6 0,-15 6 0,-23 9 0,-13 9 0,-22 11 0,-7 6 0,2-2 0,7 1 0,18 0 0,18-6 0,23 0 0,18 0 0,29-19 0,0 0 0,0 1 0,0-1 0,0 0 0,0 0 0,0 0 0,1 1 0,-1-1 0,0 0 0,1 0 0,-1 1 0,1-1 0,0 1 0,-1 2 0,0 18 0,7 2 0,6 1 0,6 1 0,4 0 0,8-4 0,12-1 0,16 0 0,12 1 0,6-4 0,5-4 0,6 0 0,-4-3 0,4-4 0,4-1 0,4-4 0,9 0 0,-13-2 0,-8-6 0,-17 0 0,-8-5 0,-11 1 0,-4 1 0,-5 2 0,0 3 0,3 1 0,3 2 0,13 1 0,8 0 0,13 0 0,9 1 0,3-1 0,6 0 0,-2 1 0,2-1 0,-3 0 0,7 0 0,8 0 0,12-5 0,12-6 0,5 0 0,13-9 0,10-4 0,-1 3 0,-4-2 0,-6 1 0,-16 3 0,-11 5 0,1 5 0,-5 3 0,-4 4 0,-8 1 0,-9 2 0,-6 0 0,-17 0 0,-9-1 0,-8 1 0,-5-1 0,-7 1 0,-6-1 0,-5 0 0,-5 0 0,-2 0 0,-1 0 0,-1 0 0,0 0 0,0 0 0,1 0 0,-6-6 0,-15 1 0,-47-1 0,-7 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5:29.83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4307.21484"/>
      <inkml:brushProperty name="anchorY" value="-26538.15625"/>
      <inkml:brushProperty name="scaleFactor" value="0.5"/>
    </inkml:brush>
  </inkml:definitions>
  <inkml:trace contextRef="#ctx0" brushRef="#br0">0 252 24575,'0'0'0,"0"-4"0,6-2 0,4 1 0,6 0 0,5 2 0,18 1 0,24 1 0,22-4 0,14-6 0,24-5 0,21 1 0,6 3 0,1 2 0,-2 4 0,-15 3 0,-21 1 0,-20 2 0,-16 0 0,-13 1 0,-8-1 0,-5 1 0,-2-6 0,4 0 0,12-6 0,6 1 0,0 2 0,3 1 0,6 3 0,8 2 0,0 1 0,0 0 0,-12 1 0,-8 1 0,-13-1 0,-5 1 0,-8-1 0,10 0 0,1 0 0,6 0 0,13-5 0,25-6 0,-5 0 0,5 2 0,-8 1 0,-13 3 0,-16 2 0,-13 1 0,-10 2 0,-1 0 0,1 0 0,3 1 0,3-1 0,-1 0 0,2 1 0,2-7 0,-3 1 0,1-1 0,2 2 0,2 1 0,-4-5 0,-4 2 0,-10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5:38.91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0724.46094"/>
      <inkml:brushProperty name="anchorY" value="-27919.60156"/>
      <inkml:brushProperty name="scaleFactor" value="0.5"/>
    </inkml:brush>
  </inkml:definitions>
  <inkml:trace contextRef="#ctx0" brushRef="#br0">101 0 24575,'0'0'0,"-5"9"0,-1 9 0,-4 8 0,-5-1 0,1 2 0,2 5 0,3 5 0,4 6 0,1-2 0,-2-1 0,0-4 0,1-4 0,1-2 0,7-2 0,1-2 0,11-5 0,5-6 0,-1-11 0,-2-15 0,-5-8 0,-4-12 0,-4-3 0,-2-1 0,-2 1 0,0 2 0,4 12 0,1 12 0,10 13 0,0 14 0,9 8 0,3 9 0,12 6 0,6 1 0,6-3 0,2-3 0,7-9 0,-5-8 0,10-8 0,-7-11 0,-52-3 0,1 0 0,-1 1 0,1-1 0,-1 0 0,1-1 0,7-4 0,36-19 0,-7-17 0,-11-7 0,-10 0 0,-8-1 0,-7 4 0,-5 6 0,-3 5 0,0 4 0,-6 8 0,-6 8 0,-9 6 0,-10 5 0,-19 14 0,-6 7 0,1 17 0,10 5 0,13 6 0,11 4 0,9-2 0,8-5 0,4-3 0,7-5 0,7-3 0,6-2 0,3-7 0,3-7 0,2-4 0,5-10 0,12-14 0,9-28 0,0-7 0,2-12 0,0-2 0,-7 4 0,-10 3 0,-12 7 0,-10 7 0,-7 22 0,-11 26 0,-4 19 0,-1 16 0,1 9 0,6 5 0,7 8 0,6-6 0,6-5 0,10-8 0,7-7 0,2-10 0,4-9 0,-40-18 0,2 0 0,0 1 0,-1-1 0,1 0 0,-1 0 0,1 0 0,0 0 0,4-1 0,-5-1 0,0 1 0,0 0 0,0-1 0,-1 1 0,1-1 0,0 0 0,-1 0 0,1 0 0,-1 0 0,3-3 0,30-41 0,-8-12 0,-7-6 0,-6 4 0,-6 7 0,-4 8 0,-3 7 0,-2 6 0,0 4 0,-1 12 0,7 12 0,4 17 0,7 19 0,4 6 0,8 9 0,-2-2 0,1-3 0,-1-4 0,1-4 0,-1-9 0,-6-2 0,1-17 0,-21-7 0,1 1 0,0 0 0,0-1 0,0 1 0,0 0 0,0-1 0,0 1 0,-1 0 0,1-1 0,0 1 0,0-1 0,0 0 0,-1 1 0,1-1 0,0 1 0,-1-1 0,1 0 0,0-1 0,16-24 0,-5-11 0,-3-5 0,-3 1 0,-3 3 0,-1 3 0,-2 18 0,0 25 0,4 18 0,1 14 0,0 15 0,-1 15 0,-2 3 0,0 5 0,-1 6 0,0 7 0,-1 4 0,0 6 0,0 2 0,-1-4 0,1-4 0,0-10 0,5 1 0,6-4 0,0-7 0,-2-11 0,-1-7 0,-3-4 0,4-3 0,-2 0 0,-1-6 0,-2-5 0,-1 1 0,-1-3 0,-2 7 0,1 3 0,-2 3 0,1 2 0,5 6 0,5 6 0,1-5 0,-2-6 0,4-8 0,-2-2 0,2 5 0,-1-4 0,-3-3 0,-3 2 0,-2 6 0,-1-3 0,-3-3 0,0-5 0,0-4 0,-1-4 0,1-1 0,5 2 0,5 0 0,1 0 0,-2 4 0,-1-1 0,-3-1 0,-2-1 0,4-8 0,-1-1 0,-1-7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5:40.50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3846.03906"/>
      <inkml:brushProperty name="anchorY" value="-32444.52539"/>
      <inkml:brushProperty name="scaleFactor" value="0.5"/>
    </inkml:brush>
  </inkml:definitions>
  <inkml:trace contextRef="#ctx0" brushRef="#br0">0 0 24575,'0'0'0,"0"5"0,0 11 0,5 6 0,1 3 0,-1 8 0,0 2 0,-2-1 0,-1-2 0,-1 10 0,0-2 0,-1-2 0,0-2 0,-1 2 0,1 13 0,0 25 0,0 19 0,5 6 0,0 1 0,0 2 0,0-6 0,-2 1 0,-1 0 0,-1-4 0,-1-4 0,1 1 0,-2-14 0,1-13 0,0-8 0,5 4 0,6 4 0,5-1 0,-1-1 0,-2-8 0,2-8 0,-4-8 0,-2 0 0,3 0 0,-3-2 0,-2 4 0,3 7 0,-2 3 0,-1-2 0,-2-5 0,-2-5 0,4-5 0,-1-4 0,-1-2 0,-1-2 0,4 5 0,5 0 0,-2-1 0,-1 0 0,-2-1 0,-3-1 0,-2-1 0,-2-1 0,5 6 0,-1-1 0,0 1 0,-1-2 0,-1-1 0,-2-1 0,0 0 0,0 4 0,-1-1 0,0 1 0,-1-2 0,1-1 0,0-1 0,0-1 0,-6-6 0,1 0 0,-6-5 0,1-5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6:19.2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1 24575,'-3'32'0,"0"-1"0,-3 1 0,0-1 0,-2 0 0,-22 56 0,15-47 0,2 1 0,-11 57 0,3 15 0,10-62 0,-7 95 0,11-80-15,-2-1 0,-3 0-1,-25 76 1,6-27-1289,26-92-5522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6:19.9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103 411 24575,'-1'-1'0,"0"1"0,0-1 0,-1 1 0,1-1 0,0 1 0,0-1 0,0 0 0,0 1 0,0-1 0,0 0 0,0 0 0,0 0 0,0 0 0,0 0 0,1 0 0,-1 0 0,0 0 0,1 0 0,-1-1 0,0 1 0,1 0 0,0 0 0,-1-3 0,-11-36 0,10 31 0,-64-328 0,64 371 0,4 47 0,-2-81 0,2 20 0,1 0 0,1 0 0,1 0 0,13 36 0,-16-53 0,-1 0 0,1 1 0,-1-1 0,1 0 0,0 0 0,0 0 0,0 0 0,1 0 0,-1 0 0,1-1 0,0 1 0,-1-1 0,1 1 0,0-1 0,0 0 0,1-1 0,-1 1 0,0 0 0,1-1 0,-1 0 0,1 0 0,-1 0 0,1 0 0,-1 0 0,1-1 0,0 1 0,-1-1 0,1 0 0,0 0 0,-1-1 0,1 1 0,0-1 0,-1 0 0,7-1 0,11-6 16,-1 0-1,0-1 0,0-1 1,30-21-1,69-58-586,-84 61-300,8-6-5955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6:20.7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0 316 24575,'52'0'0,"-1"-2"0,0-2 0,96-21 0,-75 7 0,51-11 0,-2-6 0,144-62 0,-257 94 0,0 0 0,0 0 0,0-1 0,0 1 0,-1-2 0,0 1 0,0-1 0,0 0 0,0 0 0,-1-1 0,0 0 0,0 0 0,8-11 0,-14 16 0,1 0 0,-1 1 0,0-1 0,0 0 0,0 0 0,1 1 0,-1-1 0,0 0 0,0 0 0,0 1 0,0-1 0,0 0 0,0 0 0,-1 0 0,1 1 0,0-1 0,0 0 0,0 1 0,-1-1 0,1 0 0,0 0 0,-1 1 0,1-1 0,-1 0 0,1 1 0,-1-1 0,1 1 0,-1-1 0,1 1 0,-1-1 0,1 1 0,-1-1 0,0 1 0,1-1 0,-1 1 0,0 0 0,1-1 0,-1 1 0,0 0 0,0 0 0,1 0 0,-1-1 0,-1 1 0,-36-5 0,15 6 0,1 0 0,-1 2 0,1 0 0,-1 2 0,2 0 0,-34 13 0,-124 61 0,155-68 0,-14 7 0,-86 46 0,110-56 0,1 0 0,0 1 0,0 1 0,1 0 0,1 1 0,-15 17 0,24-27 0,1 1 0,-1 0 0,1 0 0,0 0 0,0 0 0,-1 0 0,1 1 0,0-1 0,1 0 0,-1 0 0,0 1 0,1-1 0,-1 0 0,1 1 0,0-1 0,0 1 0,0-1 0,0 0 0,0 1 0,0-1 0,2 5 0,-1-4 0,1 1 0,0-1 0,0 0 0,0 0 0,0 0 0,1 0 0,-1 0 0,1-1 0,-1 1 0,1-1 0,0 1 0,6 2 0,8 5 0,0-2 0,1 0 0,1-1 0,21 6 0,-39-13 0,43 13-151,1-3-1,0-1 0,0-3 0,1-2 1,-1-1-1,1-3 0,0-1 1,66-11-1,-58 0-6674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6:21.1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51 24575,'0'-4'0,"8"-2"0,9 1 0,9 0 0,0-2 0,1-1 0,0 1 0,0 2 0,-5 1-8191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6:31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 24575,'49'16'0,"658"34"0,-695-50 0,594 8 0,-425-15 0,238-41 0,-353 34-1365,-25 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39:48.7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79 24575,'0'-2'0,"0"0"0,1 0 0,-1 0 0,1 0 0,0 0 0,0 0 0,0 0 0,0 0 0,0 0 0,0 0 0,1 1 0,-1-1 0,0 0 0,1 1 0,-1-1 0,1 1 0,0 0 0,0-1 0,-1 1 0,1 0 0,0 0 0,0 0 0,0 0 0,0 0 0,0 1 0,0-1 0,4 0 0,5-2 0,1 0 0,-1 1 0,20-1 0,419 1 0,-221 5 0,-204-3 0,0-2 0,0 0 0,42-10 0,1 3-1365,-47 8-5461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6:32.0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586 341 24575,'0'0'0,"1"0"0,-1 0 0,1 0 0,-1 0 0,1 0 0,-1 0 0,1-1 0,-1 1 0,1 0 0,-1 0 0,1 0 0,-1-1 0,0 1 0,1 0 0,-1 0 0,1-1 0,-1 1 0,0 0 0,1-1 0,-1 1 0,0 0 0,1-1 0,-1 1 0,0-1 0,0 1 0,1-1 0,-1 1 0,0 0 0,0-1 0,0 1 0,1-1 0,-1 1 0,0-1 0,0 1 0,0-1 0,0 1 0,0-1 0,0 1 0,0-1 0,0 1 0,0-1 0,-1 1 0,1-1 0,0 1 0,0-1 0,0 1 0,-1-1 0,-11-26 0,-3 9 0,0 1 0,0 0 0,-2 1 0,0 1 0,-1 0 0,-29-17 0,-127-66 0,167 94 0,-29-14 0,-41-14 0,70 29 0,-1 0 0,0 1 0,0 0 0,-1 0 0,1 1 0,0 0 0,0 1 0,-1-1 0,1 2 0,0-1 0,-16 3 0,22-2 0,0-1 0,1 1 0,-1 0 0,0-1 0,1 1 0,-1 0 0,0 0 0,1 0 0,-1 0 0,1 0 0,0 0 0,-1 0 0,1 0 0,0 1 0,-1-1 0,1 1 0,0-1 0,0 1 0,0-1 0,1 1 0,-1-1 0,0 1 0,0 3 0,0-2 0,1 0 0,0 0 0,0 0 0,0 0 0,1 1 0,-1-1 0,1 0 0,0 0 0,-1 0 0,1 0 0,1 0 0,1 4 0,5 7 0,0 0 0,1 0 0,21 23 0,21 16 0,-36-40 0,-1 2 0,0-1 0,-2 1 0,0 1 0,17 29 0,-25-38 11,-1 0 0,0 0 0,0 1 0,-1-1 0,0 1 0,-1 0-1,1 0 1,-2-1 0,1 1 0,-1 10 0,0-14-85,-1 0-1,0 0 1,0 0 0,0 0 0,-1 1-1,1-2 1,-1 1 0,0 0 0,0 0-1,0 0 1,0-1 0,-1 1 0,0-1-1,1 0 1,-1 0 0,-1 0 0,1 0-1,0 0 1,-6 3 0,-16 9-6752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6:32.7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0 179 24575,'4'3'0,"-1"-1"0,1 1 0,0-1 0,0 1 0,0-1 0,0 0 0,0-1 0,1 1 0,-1-1 0,1 0 0,-1 0 0,1 0 0,-1 0 0,1-1 0,-1 0 0,1 0 0,5-1 0,-1 1 0,0-2 0,-1 1 0,1-1 0,0 0 0,-1-1 0,0 0 0,16-8 0,-19 9 0,68-44 0,-67 42 0,0-1 0,0 0 0,0 0 0,-1 0 0,0-1 0,0 0 0,0 0 0,7-12 0,-11 16 0,-1 1 0,1-1 0,0 1 0,-1-1 0,1 0 0,-1 1 0,1-1 0,-1 0 0,0 1 0,1-1 0,-1 0 0,0 1 0,0-1 0,0 0 0,-1 0 0,1 1 0,0-1 0,-1 0 0,1 1 0,-1-1 0,1 0 0,-1 1 0,-1-3 0,0 2 0,0 0 0,0 0 0,0 0 0,0 0 0,0 1 0,0-1 0,-1 1 0,1-1 0,-1 1 0,1 0 0,-1 0 0,1 0 0,-5-1 0,1 0 0,-1 1 0,0 0 0,0 0 0,0 0 0,-1 1 0,1 0 0,0 0 0,0 1 0,0 0 0,0 0 0,-7 3 0,3 2 0,0 1 0,1 0 0,0 1 0,1 0 0,-1 1 0,2 0 0,-1 0 0,1 0 0,0 1 0,1 1 0,0-1 0,1 1 0,0 0 0,1 1 0,-6 19 0,10-30 0,1 1 0,-1 0 0,1 0 0,-1 0 0,1 1 0,0-1 0,0 0 0,0 0 0,0 0 0,1 0 0,-1 0 0,0 0 0,1 0 0,-1 0 0,1 0 0,0 0 0,0-1 0,0 1 0,0 0 0,0 0 0,2 2 0,-1-2 0,1 1 0,0 0 0,0-1 0,0 0 0,0 0 0,1 0 0,-1 0 0,1 0 0,-1-1 0,8 2 0,8 2 0,0-2 0,1 0 0,32 0 0,-38-2 0,138 2-1365,-84-4-5461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6:33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24575,'5'0'0,"14"0"0,14 0 0,18 0 0,14 0 0,9 0 0,2 0 0,-13 0-8191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6:47.7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0 567 24575,'1'-5'0,"-1"1"0,1-1 0,0 1 0,0-1 0,1 1 0,0 0 0,-1-1 0,1 1 0,0 0 0,1 0 0,-1 0 0,6-6 0,2-5 0,47-70 0,4 2 0,3 3 0,103-99 0,-117 136 0,-46 41 0,-1 0 0,1-1 0,0 1 0,-1 1 0,1-1 0,0 0 0,0 1 0,0 0 0,0 0 0,0 0 0,9 0 0,-11 1 0,0 1 0,1-1 0,-1 1 0,0 0 0,0 0 0,0 0 0,0 0 0,0 0 0,0 0 0,0 0 0,0 1 0,0-1 0,0 1 0,-1-1 0,1 1 0,-1 0 0,1 0 0,-1 0 0,0 0 0,0 0 0,0 0 0,0 0 0,0 0 0,0 0 0,0 0 0,-1 0 0,1 1 0,-1-1 0,1 0 0,-1 5 0,2 9 0,0 1 0,-1 0 0,-2 17 0,1-26 0,0 25-151,-2-1-1,-1 1 0,-1-1 0,-2 0 1,-1 0-1,-2 0 0,-1-1 1,-22 49-1,22-64-6674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6:48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24575,'9'0'0,"12"0"0,15 0 0,11 0 0,2 0 0,2 0 0,0 0 0,1 0 0,-4 0 0,-6 0 0,-5 0 0,-9 0-8191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6:48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823 51 24575,'0'-2'0,"0"0"0,0 0 0,0 0 0,0 0 0,0 0 0,1 0 0,-1 0 0,1 0 0,-1 0 0,1 1 0,0-1 0,0 0 0,0 0 0,0 1 0,0-1 0,0 1 0,0-1 0,0 1 0,1-1 0,-1 1 0,1 0 0,-1-1 0,3 0 0,-1 0 0,0 1 0,0 0 0,0 0 0,0 0 0,0 0 0,1 1 0,-1-1 0,0 1 0,1 0 0,-1 0 0,0 0 0,6 1 0,-2 0 0,-1 0 0,1 1 0,-1-1 0,0 1 0,0 1 0,0-1 0,0 1 0,0 0 0,-1 0 0,1 1 0,-1-1 0,0 1 0,0 0 0,5 6 0,-9-8 0,1 0 0,-1 0 0,1 0 0,-1 1 0,0-1 0,1 0 0,-1 1 0,0-1 0,-1 1 0,1-1 0,0 1 0,-1 0 0,1-1 0,-1 1 0,0-1 0,0 1 0,0 0 0,0-1 0,-1 1 0,1 0 0,-2 2 0,1-1 0,-1-1 0,0 0 0,0 1 0,0-1 0,0 0 0,-1 0 0,0 0 0,1 0 0,-1-1 0,0 1 0,0-1 0,-7 4 0,-8 4 0,-1-1 0,0-1 0,-1-1 0,-25 6 0,41-11 0,-148 34 0,255-33 0,-64-5 0,36 0 0,-69 2 0,-1 1 0,1 0 0,-1-1 0,1 2 0,-1-1 0,0 1 0,1-1 0,-1 1 0,0 1 0,5 2 0,-7-3 0,-1 0 0,0 1 0,0-1 0,0 0 0,0 1 0,0 0 0,0-1 0,-1 1 0,0 0 0,1 0 0,-1-1 0,0 1 0,0 0 0,0 0 0,-1 0 0,1 1 0,-1-1 0,0 0 0,0 0 0,0 0 0,0 0 0,0 0 0,-1 0 0,1 0 0,-1 0 0,0 0 0,0 0 0,0 0 0,0 0 0,-1 0 0,1 0 0,-1-1 0,1 1 0,-1 0 0,0-1 0,0 0 0,0 1 0,0-1 0,-1 0 0,1 0 0,-1 0 0,1-1 0,-1 1 0,0 0 0,0-1 0,1 0 0,-7 2 0,-14 4 0,-1-2 0,-1 0 0,1-2 0,-44 1 0,6-1 0,-124 17-682,-203 49-1,255-38-6143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4:54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1 24575,'0'4'0,"0"16"0,0 17 0,0 11 0,0 6 0,0 17 0,-8 9 0,-4-4 0,0-2 0,-1 0 0,-4-4 0,1-14-8191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4:55.0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24575,'9'11'0,"0"1"0,-2-1 0,1 1 0,-1 0 0,7 18 0,3 5 0,141 240 120,-118-213-615,3-2 0,64 69 0,-82-102-6331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4:55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0 104 24575,'0'-5'0,"5"-1"0,10-4 0,16-1 0,7 3 0,10 1 0,2 3 0,19 1 0,11-2 0,1-6 0,0 0 0,-5 1 0,-11 3 0,-16 2-8191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4:56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425 3 24575,'53'-1'0,"-27"0"0,0 1 0,50 6 0,-68-5 0,0 1 0,-1 0 0,1 0 0,-1 1 0,1 0 0,-1 0 0,0 1 0,0 0 0,0 0 0,-1 1 0,0 0 0,0 0 0,10 11 0,-6-4 0,-1 0 0,-1 0 0,0 1 0,-1 0 0,0 0 0,-1 1 0,-1 0 0,0 0 0,-1 0 0,0 0 0,-1 1 0,-1 0 0,0 0 0,-1-1 0,-1 1 0,0 0 0,-1 0 0,-1 0 0,0 0 0,-1-1 0,0 1 0,-1-1 0,-1 0 0,-1 0 0,1 0 0,-2-1 0,0 0 0,-1 0 0,-11 15 0,-12 5 0,-1 0 0,-2-2 0,-1-2 0,-73 48 0,-175 80 0,126-73 0,151-81 0,1 0 0,-1 0 0,1 1 0,0 0 0,-9 7 0,14-10 0,0-1 0,-1 0 0,1 0 0,0 1 0,0-1 0,0 0 0,0 0 0,0 1 0,0-1 0,0 0 0,-1 0 0,1 1 0,0-1 0,0 0 0,0 1 0,0-1 0,0 0 0,0 0 0,0 1 0,0-1 0,1 0 0,-1 0 0,0 1 0,0-1 0,0 0 0,0 1 0,0-1 0,0 0 0,0 0 0,1 1 0,-1-1 0,0 0 0,0 0 0,0 0 0,1 1 0,-1-1 0,0 0 0,0 0 0,1 0 0,-1 1 0,26 6 0,69 2 0,161-4 0,-156-6 0,219-16-1365,-275 12-5461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39:53.5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1332 1914 24575,'-2'-4'0,"1"-1"0,-1 0 0,0 1 0,0-1 0,0 1 0,-1 0 0,1 0 0,-1 0 0,0 0 0,-1 0 0,1 1 0,-7-7 0,-9-10 0,-75-86 0,0 1 0,78 82 0,2 0 0,0-1 0,2 0 0,-17-47 0,27 61 0,0 0 0,0 1 0,1-1 0,0 0 0,1 1 0,0-1 0,1 0 0,0 0 0,0 1 0,1-1 0,0 1 0,1-1 0,0 1 0,1 0 0,0 0 0,0 0 0,8-12 0,11-15 0,1 1 0,50-53 0,-47 57 0,0 0 0,-7 9 0,-1-1 0,-1 0 0,-1-1 0,21-41 0,-34 57 0,0 0 0,-1 0 0,-1-1 0,0 1 0,0-1 0,0 0 0,-1 0 0,0 0 0,-1 1 0,0-1 0,0 0 0,-1 0 0,0 0 0,-1 1 0,0-1 0,0 0 0,-1 1 0,0 0 0,-8-15 0,6 13 0,-1 1 0,0 0 0,-1 0 0,0 0 0,-1 1 0,1 0 0,-1 0 0,-1 1 0,0 0 0,0 1 0,0 0 0,-1 0 0,-15-6 0,-12-3 0,-1 1 0,-59-11 0,-31-12 0,-182-84 0,306 119 0,-168-77 0,148 65 0,0 0 0,1-2 0,1 0 0,-37-36 0,-22-24 0,69 61 0,-1 1 0,0 0 0,-1 1 0,0 0 0,-29-18 0,4 18-1365,19 11-5461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6:54.31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434.85107"/>
      <inkml:brushProperty name="anchorY" value="-3567.9165"/>
      <inkml:brushProperty name="scaleFactor" value="0.5"/>
    </inkml:brush>
  </inkml:definitions>
  <inkml:trace contextRef="#ctx0" brushRef="#br0">2643 54 24575,'0'0'0,"4"-4"0,8-2 0,3 1 0,6 0 0,2 2 0,3 1 0,1 1 0,-5-5 0,0 1 0,-1-1 0,2 2 0,1 1 0,0 1 0,1 1 0,1 1 0,0 0 0,0 0 0,0 0 0,1 0 0,-1 1 0,1-1 0,-1 0 0,0 0 0,0 0 0,1 5 0,-1 6 0,0 0 0,0 4 0,0-2 0,-5 2 0,0 4 0,0-4 0,0 2 0,3 3 0,-5 1 0,-5 2 0,-4 2 0,-4 0 0,-4 2 0,-1-1 0,-1 1 0,-6-6 0,-6-5 0,-5-5 0,-4 0 0,-3-3 0,-7-2 0,-1-3 0,-1 0 0,2-3 0,0 1 0,-3-2 0,1 1 0,-4 0 0,1-1 0,1 1 0,2 0 0,3 0 0,2 0 0,1 0 0,0 0 0,1 0 0,1 0 0,-1 0 0,0 0 0,5-5 0,6-6 0,5-5 0,9 1 0,9-3 0,8 3 0,5-2 0,3 3 0,3 4 0,1 3 0,-1 3 0,1 2 0,-1 2 0,0 0 0,5 1 0,0 0 0,0-1 0,-2 6 0,0 5 0,-2 0 0,-6 4 0,-1-2 0,-5 2 0,5-2 0,-3 3 0,1 1 0,-3 3 0,1-2 0,-4 0 0,2 2 0,-3 2 0,-3 2 0,-3 0 0,-3 2 0,-1 0 0,-1 1 0,-7-1 0,-5 6 0,-11-6 0,-4 1 0,-9-2 0,-5-5 0,-6-6 0,-9 1 0,2 1 0,-5 2 0,0-3 0,5-3 0,2-3 0,6-4 0,6-2 0,5 3 0,4 0 0,2-1 0,2-2 0,6-5 0,5-7 0,6-7 0,4-4 0,3-4 0,2-1 0,6-2 0,5 5 0,6 0 0,5 5 0,7 5 0,3 4 0,5 4 0,0 3 0,10 1 0,2 0 0,-2 1 0,2 0 0,-5 0 0,0-1 0,-4 1 0,-3-1 0,-5 0 0,-2 0 0,3 0 0,-1 0 0,-1 5 0,-1 1 0,-7 4 0,5 0 0,-1-2 0,-5 4 0,0-2 0,-6 3 0,1-2 0,-4 3 0,-3 3 0,-4 2 0,-3 4 0,-2 1 0,-1 2 0,-5-5 0,-6-4 0,-6-1 0,-9 1 0,-9-4 0,-12-2 0,-11-4 0,-9 3 0,-6-3 0,1 4 0,3-1 0,4-2 0,10-3 0,3-1 0,9-2 0,5-1 0,5-1 0,-1-1 0,-3 1 0,0 0 0,3-1 0,-4 1 0,2 0 0,-3 0 0,2 0 0,-3 0 0,-4 0 0,-2-5 0,3-1 0,3 1 0,-1 1 0,-2 1 0,3 1 0,-2 1 0,-3 0 0,4 1 0,-3 0 0,-1 0 0,-2 1 0,-3-1 0,5 0 0,-1 0 0,-1 0 0,4 0 0,4 0 0,-1 0 0,-2 0 0,-3 0 0,-2 0 0,-2 0 0,3 0 0,-6 0 0,0 0 0,3 0 0,5 0 0,6 0 0,0-5 0,3 0 0,-3-1 0,2 2 0,-3 1 0,-8 1 0,1 1 0,-2-5 0,-2 1 0,5-1 0,-6 2 0,4 1 0,4-4 0,5 1 0,5 0 0,3 2 0,2 1 0,-3 1 0,0 1 0,1 1 0,0 0 0,1 0 0,-9 0 0,0 1 0,-4-1 0,2 0 0,2 0 0,3 0 0,4 0 0,7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6:56.56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22.06665"/>
      <inkml:brushProperty name="anchorY" value="-3188.68896"/>
      <inkml:brushProperty name="scaleFactor" value="0.5"/>
    </inkml:brush>
  </inkml:definitions>
  <inkml:trace contextRef="#ctx0" brushRef="#br0">2799 0 24575,'0'0'0,"-4"0"0,-8 0 0,-9 0 0,-10 0 0,-9 0 0,-11 0 0,-4 0 0,-9 0 0,1 0 0,0 0 0,2 0 0,3 0 0,7 0 0,3 0 0,5 0 0,6 0 0,4 0 0,-7 0 0,-3 0 0,-9 6 0,-4-1 0,-6 1 0,-6 3 0,0 0 0,-2-2 0,3 4 0,3-2 0,3-2 0,4-2 0,7-1 0,3-3 0,5 0 0,-5-1 0,-2 0 0,-1 0 0,3-1 0,5 1 0,0 0 0,3-1 0,5 1 0,2 0 0,3 0 0,-4 0 0,2 0 0,-6 0 0,2 0 0,1 0 0,2 0 0,1 0 0,3 0 0,1 0 0,1 0 0,0-5 0,0 0 0,0 0 0,0 0 0,0 2 0,0 1 0,-5 1 0,-1 1 0,1 0 0,0 0 0,2 0 0,1 0 0,0 0 0,2 1 0,-1-1 0,1 0 0,0 0 0,5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4:45.37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2578.04688"/>
      <inkml:brushProperty name="anchorY" value="-24734.16992"/>
      <inkml:brushProperty name="scaleFactor" value="0.5"/>
    </inkml:brush>
  </inkml:definitions>
  <inkml:trace contextRef="#ctx0" brushRef="#br0">1 2278 24575,'0'0'0,"5"0"0,1 5 0,-1 6 0,0 5 0,-2 4 0,-1 4 0,-1 1 0,5 2 0,-1 6 0,6-1 0,3 1 0,0-2 0,8 4 0,3-1 0,7-1 0,12-2 0,5 3 0,10-5 0,8-7 0,4-7 0,0-7 0,-3-3 0,-5-4 0,-8-7 0,-9-5 0,2-12 0,-10-9 0,1-9 0,-4-6 0,-8-3 0,-3-8 0,-6 3 0,-7 1 0,-4 6 0,-3 1 0,-14 11 0,-6 4 0,-17 10 0,-9 7 0,-12 7 0,0 9 0,-1 14 0,-10 13 0,0 10 0,1 7 0,2 1 0,8 7 0,13-4 0,13 1 0,11-4 0,9-6 0,5-5 0,4-4 0,6 3 0,6-7 0,6-2 0,8-6 0,9 0 0,11-6 0,11-3 0,14-4 0,2-3 0,8-7 0,2-12 0,1-6 0,-11-9 0,-8-4 0,-16 1 0,-11 0 0,-13 2 0,-10 2 0,-8-3 0,-5 0 0,-4-4 0,-1 1 0,-5 7 0,-1 13 0,7 17 0,1-1 0,0 0 0,-1 0 0,1 0 0,-1 0 0,1 0 0,0 0 0,-1 0 0,1 0 0,-1 0 0,1 0 0,-1 0 0,1 0 0,0 0 0,-1 1 0,1-1 0,0 0 0,-1 0 0,1 0 0,-1 1 0,1-1 0,0 0 0,-1 0 0,1 1 0,0-1 0,0 0 0,-1 0 0,1 1 0,0-1 0,0 0 0,-1 1 0,1 0 0,-16 28 0,-4 20 0,-3 9 0,3 5 0,5-5 0,4-2 0,4-7 0,4-2 0,2 0 0,6-11 0,-2-32 0,-1 0 0,-1-1 0,1 1 0,0-1 0,0 0 0,1 0 0,4 6 0,26 19 0,9-2 0,13-6 0,8-7 0,3-4 0,9-5 0,-2-2 0,-2-12 0,-11-2 0,-9 0 0,-9 2 0,-8-7 0,-5 1 0,-2-8 0,-3-7 0,6-7 0,4-7 0,2-4 0,4-2 0,-6-2 0,-4-1 0,-1 0 0,-8 6 0,-1 5 0,-5 6 0,-5 5 0,-4 3 0,-3-3 0,-1 1 0,-3 0 0,1 2 0,-1 0 0,0-4 0,0-4 0,1-5 0,0-5 0,-6-3 0,1-6 0,-6-3 0,2 6 0,-5-4 0,2 5 0,-3 7 0,3 1 0,2 4 0,3 5 0,3 3 0,-3-2 0,-5-4 0,2 2 0,0-5 0,3 3 0,-3-3 0,-3-3 0,1-3 0,-3-1 0,2 2 0,3 5 0,3 4 0,2-1 0,-2 4 0,1 1 0,0-3 0,2 2 0,-4-3 0,2-5 0,0-3 0,1-3 0,2 2 0,1 0 0,1 4 0,1 4 0,-5-1 0,0-3 0,0 3 0,1 3 0,1-3 0,1 3 0,-4-3 0,0-3 0,1 2 0,0 3 0,2 2 0,1 4 0,1 2 0,1 2 0,0 6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54:47.35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654.09766"/>
      <inkml:brushProperty name="anchorY" value="-23726.83398"/>
      <inkml:brushProperty name="scaleFactor" value="0.5"/>
    </inkml:brush>
  </inkml:definitions>
  <inkml:trace contextRef="#ctx0" brushRef="#br0">0 2275 24575,'0'0'0,"0"-5"0,0-6 0,0-5 0,0-5 0,0-7 0,0-9 0,0-5 0,0-11 0,0-3 0,0-3 0,0 1 0,0 7 0,6 0 0,-1 2 0,1-5 0,-2-1 0,0-1 0,-2 6 0,-1 0 0,-1 1 0,0 0 0,0 0 0,0 3 0,0 1 0,-1 3 0,1 5 0,0 4 0,0 3 0,0 2 0,0 2 0,0 0 0,0 1 0,0-1 0,0-5 0,0 0 0,0 0 0,0 1 0,0 0 0,0 2 0,0-4 0,0 0 0,0-5 0,0 1 0,0-4 0,0 2 0,0-2 0,0 1 0,0 3 0,0 3 0,0 3 0,0 2 0,0 1 0,0 1 0,0 0 0,0 0 0,0 1 0,0-1 0,0 0 0,0 0 0,0 0 0,0 0 0,0 0 0,0-1 0,0 1 0,0 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24:27.1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0 24575,'3'0'0,"-1"1"0,0-1 0,1 1 0,-1-1 0,0 1 0,0 0 0,1 0 0,-1 0 0,0 0 0,0 1 0,0-1 0,0 0 0,0 1 0,0-1 0,-1 1 0,1 0 0,0 0 0,-1 0 0,1 0 0,-1 0 0,0 0 0,0 0 0,0 0 0,0 0 0,0 0 0,0 1 0,0-1 0,-1 0 0,1 1 0,-1-1 0,1 4 0,1 11 0,0 1 0,-1 0 0,-1 22 0,0-19 0,-1 55 40,-2-1 0,-26 136 0,-60 139-1525,79-312-5341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24:27.7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24575,'2'0'0,"0"0"0,0 1 0,0-1 0,-1 1 0,1-1 0,0 1 0,0 0 0,0-1 0,0 1 0,-1 0 0,1 0 0,0 1 0,-1-1 0,1 0 0,-1 0 0,1 1 0,-1-1 0,0 1 0,1-1 0,1 4 0,19 40 0,-14-27 0,31 58 0,4-1 0,4-2 0,2-2 0,3-3 0,104 105 0,81 91-1365,-213-234-5461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24:28.3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24575,'4'0'0,"7"0"0,6 0 0,4 0 0,8 0 0,18 0 0,18 0 0,22 0 0,10 0 0,7 0 0,-6 0 0,-14 0 0,-17 0 0,-16 0 0,-11 0 0,-8 0 0,-10 0-8191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24:29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0 24575,'-6'87'0,"-3"-1"0,-4-1 0,-41 140 0,48-201 0,-22 71 0,-7 30 0,35-123 0,0 0 0,-1 0 0,1 1 0,0-1 0,0 0 0,1 0 0,-1 1 0,0-1 0,1 0 0,-1 0 0,1 0 0,0 0 0,-1 1 0,1-1 0,0 0 0,0 0 0,1-1 0,-1 1 0,0 0 0,1 0 0,-1 0 0,1-1 0,-1 1 0,1-1 0,0 1 0,0-1 0,-1 0 0,1 0 0,0 0 0,0 0 0,0 0 0,0 0 0,1 0 0,-1-1 0,0 1 0,0-1 0,0 1 0,4-1 0,13 3 0,-1-1 0,1-1 0,32-2 0,-26 0 0,130-2-1365,-91 1-5461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24:29.6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 24575,'0'4'0,"0"12"0,0 6 0,0 6 0,0 6 0,0 20 0,-4 29 0,-3 10 0,1 2 0,-3-15 0,0-16 0,1-10 0,2-14-8191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41:22.4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24575,'4'0'0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39:54.3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24575,'5'0'0,"5"0"0,6 0 0,5 0 0,3 4 0,6 2 0,11 0 0,4-2 0,-2-1 0,1-1 0,2-1 0,6 0 0,-1-1 0,0-1 0,-5 1 0,0 0 0,-5 0 0,-9 0-8191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35:57.6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24575,'0'5'0,"4"5"0,2 12 0,5 5 0,4 13 0,5 17 0,-1 18 0,-4 14 0,-5 10 0,-3 3 0,-4-3 0,-1-4 0,-2-4 0,-6-14 0,-1-10 0,0-17-8191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35:58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24575,'169'-2'0,"192"5"0,-295 1 0,0 4 0,0 2 0,86 25 0,-140-32 0,-1 1 0,0 0 0,-1 0 0,1 1 0,-1 0 0,0 1 0,18 14 0,-23-16 0,-1 1 0,1 0 0,-1 1 0,0-1 0,0 1 0,-1-1 0,1 1 0,-2 0 0,1 0 0,0 1 0,-1-1 0,0 0 0,-1 1 0,1 0 0,-1 6 0,3 14 0,-2-1 0,-1 1 0,-1 0 0,-1-1 0,-1 1 0,-2 0 0,-12 46 0,10-55 0,0-1 0,-2 0 0,0 0 0,-1 0 0,0-1 0,-2 0 0,0-1 0,0 0 0,-1-1 0,-1 0 0,-28 22 0,7-12-124,-2-1 0,0-2 0,-2-1 0,0-2 0,-1-2 0,-1-1-1,0-3 1,-1-1 0,0-1 0,-47 3 0,37-7-6702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35:59.1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1177 26 24575,'-57'-9'0,"11"1"0,-18 3 0,-1 2 0,0 3 0,1 3 0,-1 3 0,-81 18 0,-124 49 0,234-61 0,1 1 0,0 3 0,1 0 0,1 3 0,-44 30 0,69-43 0,-1 1 0,1 1 0,1-1 0,-1 1 0,1 0 0,1 1 0,-1 0 0,-6 12 0,11-17 0,1 0 0,-1 0 0,1 0 0,-1 0 0,1 0 0,0 0 0,1 0 0,-1 0 0,1 0 0,0 1 0,0-1 0,0 0 0,0 0 0,1 0 0,0 0 0,0 1 0,0-1 0,0 0 0,0 0 0,1-1 0,0 1 0,0 0 0,4 6 0,4 1 0,-1 0 0,1-1 0,1 0 0,0-1 0,0 0 0,1 0 0,0-2 0,0 1 0,1-2 0,-1 1 0,2-2 0,14 5 0,15 3 0,1-2 0,68 9 0,76-3 0,292-11 0,-441-7 0,404-28-1365,-343 18-5461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2:17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0 24575,'21'400'0,"-7"-297"0,-5-38 0,2 92 0,-14-78 0,-16 91 0,11-77 0,-7 31 0,11-88 0,0 1 0,3 64 0,-1 21 0,1-105-227,-2 0-1,0 0 1,0-1-1,-2 1 1,-10 25-1,8-32-6598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2:18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146 4 24575,'9'-1'0,"1"0"0,-10 15 0,-9 5 0,0-1 0,-2 0 0,0 0 0,0-1 0,-23 23 0,-2 6 0,30-37 0,5-7 0,0 1 0,-1 0 0,0-1 0,1 0 0,-1 1 0,0-1 0,0 0 0,-1 0 0,1 0 0,0-1 0,-1 1 0,1 0 0,-1-1 0,-2 2 0,4-3 0,1-1 0,0 1 0,-1 0 0,1-1 0,0 1 0,0 0 0,-1-1 0,1 1 0,0 0 0,0-1 0,-1 1 0,1-1 0,0 1 0,0-1 0,0 1 0,0 0 0,0-1 0,0 1 0,0-1 0,0 1 0,0-1 0,0 1 0,0-1 0,0 1 0,0-1 0,0 1 0,0 0 0,0-1 0,0 1 0,1-1 0,-1 1 0,0-1 0,0 1 0,1 0 0,-1-1 0,0 1 0,0 0 0,1-1 0,-1 1 0,0 0 0,1-1 0,11-22 0,8-13 0,29-46 0,-44 74 0,0 2 0,0-1 0,1 1 0,0-1 0,0 1 0,1 1 0,-1 0 0,13-8 0,-14 11 0,1 0 0,0 0 0,0 1 0,0-1 0,0 1 0,0 1 0,0-1 0,0 1 0,1 0 0,-1 0 0,0 1 0,9 1 0,77 23 0,-67-17 0,15 5-1365,-6 0-5461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2:26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83 24575,'89'1'0,"19"0"0,166-19 0,-197 10 0,93 3 0,-112 5 0,0-2 0,0-2 0,90-19 0,-100 14-221,1 1 1,-1 3-1,1 3 0,57 3 0,-95-1-40,13 0-6565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2:28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24575,'14'2'0,"0"0"0,0 1 0,0 1 0,26 11 0,92 40 0,-31-12 0,-99-42 0,40 21 0,-42-22 0,1 1 0,0 0 0,0-1 0,0 1 0,-1 0 0,1 0 0,0 0 0,-1-1 0,1 1 0,-1 0 0,1 0 0,-1 0 0,1 0 0,-1 0 0,1 0 0,-1 0 0,0 0 0,0 0 0,0 0 0,1 0 0,-1 0 0,0 0 0,0 0 0,-1 0 0,1 0 0,0 0 0,0 0 0,0 0 0,-1 0 0,1 0 0,0 0 0,-1 0 0,1 0 0,-1 0 0,1 0 0,-1 0 0,1 0 0,-1 0 0,0-1 0,0 2 0,-17 15 0,0-1 0,-1 0 0,-1-2 0,0 0 0,-31 15 0,-7 6 0,-100 70-1365,135-89-5461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2:31.4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1 24575,'2'23'0,"0"-1"0,7 31 0,3 26 0,-10 350 0,-29-227 0,17-130 0,2-26 0,-1 73 0,11-4 0,1-46 0,-8 80 0,5-149 0,0 1 0,0-1 0,0 1 0,0 0 0,0-1 0,0 1 0,0 0 0,0-1 0,0 1 0,0 0 0,0-1 0,0 1 0,-1-1 0,1 1 0,0 0 0,0-1 0,-1 1 0,1-1 0,-1 1 0,1-1 0,0 1 0,-1-1 0,1 1 0,-1-1 0,1 0 0,-1 1 0,1-1 0,-1 1 0,1-1 0,-1 0 0,1 0 0,-1 1 0,0-1 0,1 0 0,-1 0 0,0 0 0,-1 0 0,0-1 0,0 1 0,1-1 0,-1 0 0,0 0 0,1 0 0,-1 0 0,0 0 0,1 0 0,-1 0 0,1-1 0,-2-1 0,-35-46 0,33 42 0,-22-35 0,2-2 0,-34-78 0,55 145 0,5 19 0,2-27 0,0-1 0,1 1 0,1-1 0,0-1 0,0 1 0,2-1 0,0 0 0,0 0 0,1 0 0,19 21 0,-21-27 0,0 0 0,1 0 0,1 0 0,-1-1 0,1-1 0,0 1 0,0-1 0,0 0 0,1-1 0,0 0 0,0 0 0,0-1 0,0 0 0,1-1 0,-1 0 0,0 0 0,18 0 0,-20-3 0,-1 0 0,1 0 0,0 0 0,-1-1 0,0 0 0,1 0 0,-1-1 0,0 1 0,0-1 0,0-1 0,8-5 0,61-56 0,-15 14 0,-23 17-1365,-26 18-5461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2:33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89 24575,'127'1'0,"39"1"0,269-32 0,-318 16 0,202 1 0,-308 14-124,1-1 0,-1 0 0,0-1 0,0 0 0,0-1 0,0 0-1,-1-1 1,1 0 0,-1-1 0,16-6 0,-12 0-6702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2:34.5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1 339 24575,'3'-1'0,"0"0"0,0-1 0,-1 0 0,1 1 0,0-1 0,-1 0 0,1 0 0,-1-1 0,0 1 0,1 0 0,-1-1 0,0 1 0,-1-1 0,1 0 0,0 1 0,1-6 0,6-4 0,12-18 0,12-16 0,2 2 0,2 1 0,56-52 0,-89 92 0,0 0 0,1-1 0,-1 2 0,0-1 0,1 0 0,0 1 0,-1 0 0,1 0 0,6-2 0,-9 4 0,-1 0 0,0 0 0,1 0 0,-1 0 0,0 0 0,1 1 0,-1-1 0,0 0 0,1 0 0,-1 1 0,0-1 0,0 1 0,1 0 0,-1-1 0,0 1 0,0 0 0,0-1 0,0 1 0,0 0 0,0 0 0,0 0 0,0 0 0,0 0 0,0 0 0,-1 0 0,1 0 0,0 1 0,-1-1 0,1 0 0,-1 0 0,1 0 0,-1 1 0,0-1 0,1 0 0,-1 1 0,0-1 0,0 0 0,0 1 0,0 2 0,1 12 0,0 0 0,0 0 0,-2 1 0,0-1 0,-1 0 0,-1 0 0,0 0 0,-1 0 0,-1-1 0,-1 1 0,0-1 0,0-1 0,-12 19 0,5-12 0,-1 0 0,-1-1 0,0 0 0,-2-2 0,0 0 0,-1 0 0,-40 28 0,55-44 0,0 0 0,0 1 0,0-1 0,0 0 0,0 1 0,1 0 0,-1-1 0,1 1 0,0 0 0,-2 4 0,3-6 0,1 1 0,0-1 0,0 0 0,-1 0 0,1 0 0,0 1 0,0-1 0,0 0 0,1 0 0,-1 1 0,0-1 0,0 0 0,1 0 0,-1 0 0,0 1 0,1-1 0,-1 0 0,1 0 0,0 0 0,-1 0 0,1 0 0,0 0 0,0 0 0,-1 0 0,1 0 0,0 0 0,0-1 0,0 1 0,0 0 0,0-1 0,0 1 0,2 0 0,18 12 0,-1-1 0,2-2 0,0 0 0,0-1 0,0-1 0,25 5 0,145 20 0,-139-25 0,-6 3-1365,-30-5-5461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2:39:55.1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24575,'0'9'0,"0"7"0,0 10 0,0 10 0,0 3 0,0-1 0,0 6 0,5-4 0,1-4 0,-1 1 0,0-2 0,-2-3 0,-1-1 0,0-7-8191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2:58.0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376 490 24575,'-3'-60'0,"1"42"0,1 0 0,1 0 0,0 0 0,1 0 0,1 0 0,1 0 0,8-29 0,-1 29 0,2 0 0,0 1 0,0 0 0,2 1 0,0 1 0,1 0 0,0 1 0,21-15 0,2-3 0,-29 25 0,0 0 0,1 1 0,0 1 0,0 0 0,0 0 0,1 1 0,-1 0 0,1 0 0,0 2 0,16-3 0,9 0 0,70 0 0,-82 5 0,22-1 0,0 2 0,73 12 0,-106-10 0,0 0 0,0 0 0,0 1 0,-1 1 0,0 0 0,0 1 0,0 0 0,-1 1 0,1 0 0,-2 1 0,1 0 0,-1 0 0,16 19 0,17 22 0,-22-26 0,0 1 0,-1 0 0,-2 1 0,-1 1 0,-1 1 0,-1 1 0,18 45 0,-16-22 0,-2-9 0,-1 1 0,-3 1 0,-1 0 0,-2 1 0,2 56 0,-6-31 0,19 96 0,-12-94 0,3 75 0,-14-106 0,-2 0 0,-2 0 0,-2 0 0,-1-1 0,-25 74 0,-90 187 0,66-177 0,32-66 0,-60 128 0,70-159 0,-2 0 0,0-1 0,-2-1 0,-31 34 0,29-37 0,2 1 0,-16 26 0,-23 29 0,18-33 0,-3-1 0,-88 71 0,109-96 0,0 0 0,-30 37 0,-25 23 0,-185 127 0,82-68 0,130-90 0,39-37 0,0 0 0,-1 0 0,-17 12 0,27-23 0,1 1 0,-1-1 0,1 0 0,-1 1 0,0-1 0,1 0 0,-1 0 0,0 1 0,1-1 0,-1 0 0,0 0 0,1 0 0,-1 0 0,0 0 0,0 0 0,1 0 0,-1 0 0,0 0 0,1 0 0,-1 0 0,0-1 0,1 1 0,-1 0 0,0 0 0,1-1 0,-1 1 0,1 0 0,-1-1 0,0 1 0,1 0 0,-1-1 0,1 1 0,-1-1 0,1 1 0,-1-1 0,1 1 0,0-1 0,-1 0 0,1 1 0,0-1 0,-1 0 0,1 1 0,0-1 0,0 0 0,-1 1 0,1-1 0,0 0 0,0 1 0,0-2 0,-7-39 0,7 38 0,0-261 0,0 241 0,-3 82 0,-3 1 0,-14 64 0,2-13 0,16-103 0,1 0 0,1 0 0,-1 0 0,2 0 0,-1-1 0,2 10 0,-2-16 0,1 1 0,-1-1 0,0 1 0,1-1 0,-1 1 0,1-1 0,0 0 0,0 1 0,-1-1 0,1 0 0,0 1 0,0-1 0,0 0 0,0 0 0,0 0 0,1 0 0,-1 0 0,0 0 0,0 0 0,1 0 0,-1 0 0,0-1 0,1 1 0,-1-1 0,1 1 0,-1-1 0,1 1 0,-1-1 0,1 0 0,-1 0 0,1 1 0,0-1 0,-1-1 0,1 1 0,-1 0 0,1 0 0,-1 0 0,3-1 0,147-36 0,-84 19 0,117-30-1365,-154 43-5461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3:01.4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3464 1245 24575,'25'-2'0,"-1"-2"0,0 0 0,1-1 0,-2-2 0,31-11 0,5-5 0,0-2 0,-2-2 0,75-49 0,-104 57 0,0-1 0,-1-1 0,-2-2 0,0 0 0,-1-2 0,-2 0 0,0-2 0,17-29 0,-32 43 0,-1 0 0,0 0 0,-1-1 0,-1 0 0,0 1 0,-1-2 0,0 1 0,-1 0 0,-1 0 0,0-17 0,-2-7 0,-1-1 0,-12-57 0,10 82 0,0-1 0,-1 1 0,-1 1 0,0-1 0,-1 1 0,0 0 0,-1 0 0,0 1 0,-1 0 0,0 1 0,-1 0 0,0 0 0,-15-10 0,-3-2 0,0 2 0,-2 1 0,0 1 0,-45-20 0,23 17 0,0 2 0,-1 3 0,-75-14 0,-168-15 0,287 44 0,-205-18 0,-406 14 0,518 14 0,0 4 0,1 5 0,-184 56 0,-275 143 0,360-116 0,81-37 0,-76 19 0,23-11 0,-144 57 0,305-124 0,-60 24 0,-114 62 0,183-89 0,1 1 0,0-1 0,0-1 0,-1 1 0,1 0 0,-1 0 0,1 0 0,-1-1 0,1 1 0,-1-1 0,1 1 0,-1-1 0,1 0 0,-1 1 0,0-1 0,1 0 0,-1 0 0,0 0 0,1 0 0,-1-1 0,1 1 0,-1 0 0,0-1 0,1 1 0,-1-1 0,1 1 0,-1-1 0,1 0 0,-2-1 0,1-1 0,0 1 0,1-1 0,0 0 0,0 0 0,0 1 0,0-1 0,0 0 0,0 0 0,1 0 0,-1 0 0,1 0 0,0-1 0,0 1 0,0 0 0,1-5 0,4-20 0,2 0 0,0 0 0,2 1 0,1 0 0,25-47 0,-6 8 0,-27 61 0,0 0 0,1 1 0,-1-1 0,1 0 0,0 1 0,5-6 0,-8 9 0,1 1 0,-1 0 0,0 0 0,0 0 0,0-1 0,0 1 0,1 0 0,-1 0 0,0 0 0,0 0 0,0 0 0,1 0 0,-1-1 0,0 1 0,0 0 0,1 0 0,-1 0 0,0 0 0,0 0 0,0 0 0,1 0 0,-1 0 0,0 0 0,0 0 0,1 0 0,-1 0 0,0 0 0,0 0 0,1 0 0,-1 0 0,0 0 0,0 1 0,1-1 0,-1 0 0,0 0 0,0 0 0,0 0 0,1 0 0,-1 1 0,0-1 0,0 0 0,0 0 0,0 0 0,1 1 0,3 25 0,-7 15 0,-2-1 0,-1 0 0,-22 77 0,9-44 0,18-71 0,1-1 0,-1 1 0,1 0 0,0 0 0,-1 0 0,1-1 0,0 1 0,0 0 0,0 0 0,0 0 0,1 0 0,-1-1 0,0 1 0,1 0 0,-1 0 0,1-1 0,0 1 0,0 0 0,-1-1 0,1 1 0,0-1 0,0 1 0,1-1 0,-1 1 0,0-1 0,0 0 0,1 1 0,-1-1 0,1 0 0,-1 0 0,1 0 0,-1 0 0,1 0 0,0-1 0,-1 1 0,1 0 0,3 0 0,6 2 0,1-1 0,0-1 0,0 0 0,23-1 0,-9 1 0,88 3-109,354 10-1147,-424-13-5570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3:16.7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1298 875 24575,'0'-109'0,"-26"-193"0,19 260 0,-2 0 0,-1 1 0,-3 0 0,-1 1 0,-2 0 0,-1 2 0,-37-60 0,50 91 0,-1 1 0,0 0 0,0 0 0,0 0 0,-1 1 0,1-1 0,-1 1 0,0 1 0,-1-1 0,1 1 0,-1 0 0,0 0 0,-12-3 0,14 5 0,-1 1 0,0 0 0,1 0 0,-1 0 0,0 1 0,0 0 0,0 0 0,0 1 0,1-1 0,-1 1 0,0 1 0,1-1 0,-1 1 0,1 0 0,-1 0 0,1 0 0,0 1 0,-10 6 0,-8 10 0,0 1 0,1 1 0,2 1 0,0 1 0,-32 48 0,10-15 0,15-21 0,-210 291 0,206-277 0,2 1 0,3 1 0,2 1 0,-34 108 0,48-120 0,3 1 0,1 0 0,0 55 0,10 129 0,1-81 0,-4-63 0,13 357 0,-5-345 0,3-1 0,42 155 0,11-51 0,-55-171 0,2 0 0,0-1 0,2 0 0,0-1 0,28 33 0,5-6 0,2-3 0,3-1 0,1-3 0,2-3 0,1-1 0,81 39 0,-117-68 0,-7-4 0,-1 0 0,0 0 0,-1 1 0,1 1 0,-1 0 0,-1 0 0,11 10 0,-21-17 0,0-1 0,0 0 0,0 0 0,0 0 0,0 1 0,0-1 0,0 0 0,0 0 0,0 1 0,0-1 0,0 0 0,0 0 0,0 0 0,0 1 0,-1-1 0,1 0 0,0 0 0,0 0 0,0 1 0,0-1 0,0 0 0,0 0 0,0 0 0,-1 0 0,1 1 0,0-1 0,0 0 0,0 0 0,0 0 0,-1 0 0,1 0 0,0 0 0,0 1 0,0-1 0,-1 0 0,1 0 0,0 0 0,0 0 0,0 0 0,-1 0 0,1 0 0,0 0 0,0 0 0,-1 0 0,1 0 0,0 0 0,0 0 0,0 0 0,-1 0 0,1 0 0,0 0 0,0-1 0,0 1 0,-1 0 0,1 0 0,0 0 0,0 0 0,0 0 0,-1-1 0,-17-2 0,-53-23 0,-91-48 0,42 17 0,76 38 0,-501-209 0,529 221 0,-40-13 0,53 19 0,1 1 0,-1-1 0,1 0 0,-1 1 0,0 0 0,0 0 0,1-1 0,-1 2 0,0-1 0,1 0 0,-1 0 0,0 1 0,1 0 0,-1-1 0,1 1 0,-5 2 0,6-3 0,1 1 0,-1-1 0,0 1 0,1-1 0,-1 1 0,1-1 0,-1 1 0,1 0 0,-1-1 0,1 1 0,0 0 0,-1-1 0,1 1 0,0 0 0,-1-1 0,1 1 0,0 0 0,0 0 0,0 0 0,0-1 0,0 1 0,0 0 0,0 0 0,0-1 0,0 1 0,0 0 0,0 0 0,0 1 0,16 22 0,28 13 0,-44-36 0,30 18 0,1 0 0,1-2 0,0-1 0,39 12 0,141 38 0,-174-56 0,51 17 0,-26-7 0,73 13 0,-131-32 0,-1 0 0,1 0 0,0 0 0,0-1 0,0 0 0,0 0 0,0 0 0,0 0 0,-1-1 0,1 0 0,0 0 0,0 0 0,-1-1 0,1 1 0,0-1 0,-1 0 0,0-1 0,1 1 0,-1-1 0,0 0 0,0 0 0,-1 0 0,1 0 0,-1-1 0,1 1 0,-1-1 0,0 0 0,0 0 0,-1 0 0,1 0 0,-1-1 0,3-7 0,27-58 67,23-76-1,15-35-1564,-59 157-5328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3:05.3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3732 0 24575,'1'5'0,"1"1"0,1-1 0,-1 0 0,1 0 0,-1 0 0,2 0 0,-1-1 0,0 1 0,1-1 0,0 0 0,0 0 0,0 0 0,8 5 0,-1 1 0,4 3 0,-1 1 0,-1 0 0,0 1 0,-1 0 0,-1 0 0,0 2 0,-1-1 0,13 31 0,-8-4 0,-5-19 0,-2 0 0,0 0 0,-2 1 0,-1 0 0,3 33 0,-7-16 0,-2-1 0,-2 1 0,-2-1 0,-1 0 0,-2 0 0,-2-1 0,-18 46 0,4-27 0,-2-1 0,-3-1 0,-2-2 0,-39 53 0,45-78 0,-1-1 0,-2-1 0,-1-2 0,-65 46 0,77-59 0,-28 18 0,0-3 0,-2-1 0,-1-2 0,-1-3 0,-101 32 0,19-19 0,-159 20 0,141-39 0,1-6 0,-209-14 0,271-3 0,-1-4 0,2-4 0,0-3 0,-103-37 0,-29-8 0,-121-40 0,272 78 0,2-2 0,1-3 0,-63-41 0,64 31 0,1-2 0,-64-60 0,98 75 0,0 0 0,2-2 0,1-1 0,1 0 0,1-2 0,-18-37 0,-156-296 0,196 364 0,0 1 0,0-1 0,0 1 0,0-1 0,-1 1 0,1-1 0,0 1 0,0-1 0,-1 1 0,1 0 0,0-1 0,-1 1 0,1-1 0,0 1 0,-1 0 0,1-1 0,0 1 0,-1 0 0,1-1 0,-1 1 0,1 0 0,-1 0 0,1-1 0,-1 1 0,1 0 0,-1 0 0,1 0 0,-1 0 0,0 0 0,-5 13 0,3 32 0,3-41 0,19 347 0,-8-218 0,-9-105 0,2 1 0,11 42 0,-9-119 0,-6-98 0,-1 22 0,17-136 0,-11 196 0,-4 40 0,1 0 0,7-29 0,-8 50 0,0 0 0,0 0 0,0 0 0,1 0 0,-1 1 0,1-1 0,0 0 0,0 1 0,0-1 0,0 1 0,0-1 0,0 1 0,1 0 0,-1 0 0,1 0 0,0 1 0,0-1 0,-1 0 0,1 1 0,0 0 0,0 0 0,0 0 0,0 0 0,0 0 0,1 0 0,-1 1 0,0 0 0,0-1 0,0 1 0,1 1 0,4-1 0,13 2 0,0 1 0,0 0 0,36 12 0,-31-8 0,211 55-1365,-200-53-5461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3:07.4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2867 24575,'0'18'0,"0"23"0,6 50 0,-4-76 0,1 1 0,1-1 0,0 1 0,2-1 0,-1 0 0,12 20 0,-5-14 0,0 0 0,2 0 0,27 31 0,-35-45 0,0-1 0,1 0 0,-1 0 0,1 0 0,0-1 0,1 0 0,-1-1 0,1 0 0,0 0 0,0 0 0,0-1 0,1-1 0,16 5 0,2-5 0,0-1 0,0-1 0,0-1 0,0-1 0,-1-2 0,1-1 0,-1 0 0,0-2 0,0-2 0,-1 0 0,0-1 0,0-1 0,-2-2 0,1 0 0,-1-2 0,-1 0 0,23-22 0,-13 9 0,-1-2 0,-2-2 0,0-1 0,-3 0 0,0-2 0,-3-1 0,0-2 0,-3 0 0,-1 0 0,14-44 0,-13 12 0,-2 0 0,9-84 0,-6 28 0,-5 27 0,6-161 0,-22-100 0,-3 180 0,-7-16 0,-46-260 0,38 360 0,-53-162 0,64 240 0,0 1 0,-19-30 0,1 2 0,18 31 0,1 1 0,0 1 0,0 1 0,-1-1 0,-1 1 0,-8-11 0,15 22 0,1 0 0,-1 0 0,1-1 0,0 1 0,-1 0 0,1 0 0,0 0 0,-1 0 0,1 0 0,-1 0 0,1 0 0,0-1 0,-1 1 0,1 0 0,-1 0 0,1 0 0,0 1 0,-1-1 0,1 0 0,-1 0 0,1 0 0,0 0 0,-1 0 0,1 0 0,-1 1 0,1-1 0,0 0 0,-1 0 0,1 0 0,0 1 0,-1-1 0,1 0 0,0 1 0,0-1 0,-1 0 0,1 0 0,0 1 0,0-1 0,-1 1 0,1-1 0,0 0 0,0 1 0,0-1 0,0 0 0,0 1 0,0-1 0,-1 1 0,1-1 0,0 0 0,0 1 0,0-1 0,0 1 0,0-1 0,1 1 0,-7 29 0,5-26 0,-6 43 0,-21 68 0,23-100 0,-1 1 0,0-1 0,0-1 0,-1 1 0,-1-1 0,-1 0 0,0-1 0,-12 14 0,20-26 0,1 0 0,-1 0 0,0 0 0,0 0 0,0-1 0,0 1 0,1 0 0,-1 0 0,0 0 0,0-1 0,0 1 0,-1-1 0,1 1 0,0-1 0,0 1 0,0-1 0,0 0 0,0 1 0,-1-1 0,1 0 0,0 0 0,0 0 0,0 0 0,-1 0 0,-1 0 0,2-1 0,0 0 0,-1 0 0,1 0 0,0 0 0,0 0 0,0 0 0,0-1 0,0 1 0,0 0 0,1 0 0,-1-1 0,0 1 0,1-1 0,-1 1 0,1-1 0,-1 1 0,1-2 0,-3-13 0,0 0 0,2 1 0,-1-18 0,2 24 0,0-32 0,1 0 0,3 0 0,1 0 0,2 1 0,1 0 0,3 0 0,1 1 0,21-48 0,-32 83 0,1 1 0,-1 0 0,1 0 0,-1 0 0,1 1 0,0-1 0,0 0 0,0 1 0,0-1 0,0 1 0,1-1 0,-1 1 0,1 0 0,3-2 0,-4 4 0,0-1 0,0 1 0,0 0 0,0 0 0,0 0 0,0 0 0,0 0 0,0 0 0,0 0 0,0 1 0,0-1 0,0 1 0,0-1 0,0 1 0,0 0 0,0 0 0,0 0 0,-1 0 0,1 0 0,0 0 0,-1 1 0,1-1 0,1 3 0,33 27 0,55 66 0,-21-21 0,-30-34-682,35 47-1,-66-76-6143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3:09.9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1573 2810 24575,'1'0'0,"0"0"0,-1 0 0,1 0 0,0 0 0,-1 0 0,1 0 0,-1 0 0,1 0 0,0 1 0,-1-1 0,1 0 0,-1 0 0,1 1 0,0-1 0,-1 0 0,1 1 0,-1-1 0,1 0 0,-1 1 0,1-1 0,-1 1 0,0-1 0,1 1 0,-1-1 0,1 1 0,-1-1 0,0 1 0,1 0 0,-1-1 0,0 1 0,0 0 0,-1 24 0,-18 22 0,9-32 0,-1 1 0,0-1 0,-1-1 0,-1 0 0,0-1 0,-1 0 0,-1-1 0,0-1 0,0 0 0,-1-1 0,0 0 0,-1-2 0,-17 8 0,-11 1 0,0-2 0,-1-2 0,-91 15 0,78-20 0,-1-2 0,-1-3 0,1-2 0,-79-10 0,113 6 0,-1-1 0,2-1 0,-1-2 0,1 0 0,0-2 0,0-1 0,1 0 0,0-2 0,1-1 0,1-1 0,0 0 0,-27-25 0,35 24 0,0 0 0,1-1 0,1 0 0,1-1 0,-17-32 0,-35-99 0,25 55 0,7 21 0,2-1 0,4-2 0,3-1 0,4 0 0,3-2 0,-8-109 0,18 71 0,4 0 0,30-229 0,-18 282 0,3-1 0,2 2 0,4 0 0,2 1 0,2 1 0,62-107 0,-38 91 0,101-125 0,-114 162 0,2 1 0,2 1 0,1 2 0,62-40 0,-52 42 0,199-143 0,-82 60 0,-167 116 0,0 0 0,0 0 0,-1 0 0,1 0 0,0 0 0,0 0 0,-1 0 0,1 0 0,0 0 0,0 0 0,-1 0 0,1 0 0,0-1 0,0 1 0,-1 0 0,1 0 0,0 0 0,0 0 0,0 0 0,-1 0 0,1-1 0,0 1 0,0 0 0,0 0 0,0 0 0,-1 0 0,1-1 0,0 1 0,0 0 0,0 0 0,0-1 0,0 1 0,0 0 0,0 0 0,0 0 0,0-1 0,-1 1 0,1 0 0,0 0 0,0-1 0,0 1 0,0 0 0,0 0 0,0-1 0,1 1 0,-1 0 0,0 0 0,0-1 0,0 1 0,0 0 0,0 0 0,0 0 0,0-1 0,0 1 0,1 0 0,-1 0 0,0 0 0,0-1 0,-24 4 0,-34 8 0,0-2 0,0-3 0,-100-2 0,150-8 0,22-2 0,26-5 0,15-1 0,139-25 0,-157 32 0,1 2 0,-1 1 0,46 4 0,-75-2 0,-1 1 0,1 0 0,-1 0 0,1 1 0,-1 0 0,0 0 0,0 1 0,0 0 0,0 0 0,0 1 0,-1 0 0,9 6 0,-10-5 0,-1-1 0,1 1 0,-1 1 0,0-1 0,0 1 0,-1-1 0,0 1 0,0 0 0,0 0 0,0 1 0,-1-1 0,0 0 0,1 13 0,5 15-101,-5-22-57,0 0 0,-1 1 0,0-1 0,0 1 0,-2-1 0,0 1 0,-2 22 0,-3-15-6668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3:12.0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599 921 24575,'0'1'0,"0"0"0,-1 0 0,1 0 0,0 0 0,0-1 0,-1 1 0,1 0 0,-1 0 0,1-1 0,0 1 0,-1 0 0,1 0 0,-1-1 0,0 1 0,1-1 0,-1 1 0,0 0 0,1-1 0,-1 1 0,0-1 0,1 0 0,-1 1 0,0-1 0,0 0 0,1 1 0,-1-1 0,0 0 0,0 0 0,0 0 0,0 1 0,1-1 0,-1 0 0,0 0 0,0 0 0,0 0 0,0-1 0,0 1 0,-1 0 0,-36-8 0,37 8 0,-46-16 0,0-2 0,1-3 0,2-1 0,0-2 0,1-2 0,2-2 0,-54-47 0,83 65 0,2-1 0,-1 0 0,1-1 0,1 0 0,0-1 0,1 1 0,1-2 0,0 1 0,0-1 0,1 0 0,1 0 0,-5-22 0,5 13 0,1 0 0,1 0 0,0-1 0,2 1 0,1-1 0,1 1 0,6-33 0,-5 44 0,1 1 0,0-1 0,1 1 0,0 0 0,0 0 0,2 0 0,-1 1 0,1 0 0,1 0 0,0 0 0,0 1 0,1 0 0,0 0 0,1 1 0,0 0 0,0 0 0,0 1 0,1 1 0,16-9 0,0 3 0,1 0 0,-1 2 0,2 2 0,-1 0 0,1 2 0,0 1 0,30-2 0,126-11 0,1 7 0,235 18 0,-34 61 0,-182-25 0,-129-31 0,0 4 0,-1 3 0,-1 3 0,92 42 0,-23-2 0,2-7 0,170 41 0,-242-72 0,115 54 0,-163-67 0,13-2 0,-37-9 0,0 0 0,1 0 0,-1 0 0,0 0 0,0 0 0,1 0 0,-1 0 0,0 0 0,1 0 0,-1-1 0,0 1 0,0 0 0,1 0 0,-1 0 0,0 0 0,0 0 0,1 0 0,-1 0 0,0-1 0,0 1 0,0 0 0,1 0 0,-1 0 0,0-1 0,0 1 0,0 0 0,1 0 0,-1-1 0,0 1 0,0 0 0,0 0 0,0-1 0,0 1 0,0 0 0,0 0 0,0-1 0,0 1 0,-13-18 0,-34-19 0,-2 3 0,-2 2 0,-106-50 0,152 79 0,-2 0 0,-17-10 0,-1 2 0,1 0 0,-43-11 0,52 24 0,18 8 0,20 16 0,26 12 0,2-1 0,71 38 0,-67-43 0,-2 2 0,62 51 0,-112-83 0,0 1 0,0 0 0,0 0 0,0 0 0,-1 1 0,1-1 0,-1 0 0,0 1 0,1 0 0,-2 0 0,1-1 0,0 1 0,-1 0 0,0 0 0,0 0 0,0 1 0,0-1 0,-1 7 0,0-7 0,-1 0 0,1-1 0,-1 1 0,0 0 0,-1-1 0,1 1 0,-1-1 0,1 0 0,-1 1 0,0-1 0,0 0 0,0 0 0,-1 0 0,1 0 0,-1-1 0,1 1 0,-1-1 0,0 1 0,0-1 0,-6 3 0,-4 2-341,0 0 0,0-1-1,-17 5 1,-2-2-6485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3:14.2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466 15 24575,'0'-1'0,"0"0"0,0 1 0,0-1 0,-1 0 0,1 1 0,0-1 0,0 0 0,-1 1 0,1-1 0,-1 0 0,1 1 0,0-1 0,-1 1 0,1-1 0,-1 1 0,1-1 0,-1 1 0,1 0 0,-1-1 0,0 1 0,1 0 0,-1-1 0,0 1 0,1 0 0,-1-1 0,0 1 0,1 0 0,-1 0 0,0 0 0,1 0 0,-1 0 0,0 0 0,1 0 0,-1 0 0,0 0 0,1 0 0,-1 0 0,0 0 0,1 1 0,-1-1 0,0 0 0,1 0 0,-1 1 0,-1 0 0,-32 13 0,-8 16 0,-66 61 0,49-39 0,50-44 0,-19 15 0,1 1 0,-46 53 0,66-67 0,0 0 0,1 0 0,0 0 0,1 1 0,0 0 0,0 0 0,1 0 0,1 1 0,0-1 0,0 1 0,1 0 0,-1 23 0,2 16 0,2 1 0,11 78 0,-8-110 0,0 0 0,1-1 0,2 0 0,0 0 0,0-1 0,2 0 0,0 0 0,2-1 0,19 27 0,-17-29 0,0-1 0,1 0 0,1-1 0,0 0 0,1-1 0,0-1 0,0-1 0,26 12 0,-14-9 0,0-3 0,1 0 0,0-2 0,54 9 0,-2-10 0,0-3 0,-1-4 0,91-10 0,-24-7 0,204-48 0,135-70 0,-143 3 0,-221 80 0,146-42 0,-231 85 0,-1-2 0,0-1 0,0-2 0,-1-1 0,60-38 0,-79 44 0,22-14 0,-38 23 0,1-1 0,-1 1 0,1 0 0,-1-1 0,1 1 0,-1-1 0,1 1 0,-1-1 0,0 1 0,1-1 0,-1 1 0,0-1 0,1 1 0,-1-1 0,0 1 0,0-1 0,1 0 0,-1 1 0,0-1 0,0 1 0,0-1 0,0 0 0,0 1 0,0-1 0,0 0 0,0 1 0,0-1 0,0 0 0,0 1 0,0-1 0,-1 1 0,1-1 0,0 0 0,0 1 0,-1-1 0,1 1 0,0-1 0,-1 1 0,1-1 0,0 1 0,-1-1 0,1 1 0,-1-1 0,1 1 0,-1 0 0,1-1 0,-1 1 0,1 0 0,-1-1 0,0 1 0,-13-8 0,-1 1 0,1 0 0,-1 1 0,0 1 0,-22-5 0,-87-12 0,68 14 0,35 4 0,10 4 0,1-2 0,-1 0 0,0 0 0,1 0 0,0-2 0,0 1 0,0-1 0,0-1 0,-14-8 0,24 13 0,0 0 0,0 0 0,-1 0 0,1-1 0,0 1 0,0 0 0,0 0 0,-1 0 0,1-1 0,0 1 0,0 0 0,0-1 0,0 1 0,-1 0 0,1 0 0,0-1 0,0 1 0,0 0 0,0-1 0,0 1 0,0 0 0,0 0 0,0-1 0,0 1 0,0 0 0,0-1 0,0 1 0,0 0 0,0-1 0,0 1 0,0 0 0,0 0 0,0-1 0,1 1 0,-1 0 0,0-1 0,0 1 0,0 0 0,0 0 0,1-1 0,-1 1 0,0 0 0,0 0 0,0 0 0,1-1 0,-1 1 0,0 0 0,1 0 0,-1 0 0,0 0 0,0 0 0,1-1 0,-1 1 0,0 0 0,1 0 0,18-6 0,40-1 0,0 2 0,0 3 0,70 7 0,-13-2 0,-111-3 0,22 0 0,-1 1 0,1 1 0,-1 1 0,29 7 0,-49-9 0,0 1 0,1 0 0,-1 1 0,0-1 0,-1 1 0,1 0 0,0 1 0,-1-1 0,1 1 0,-1 0 0,0 0 0,-1 1 0,1 0 0,-1 0 0,0 0 0,0 0 0,0 0 0,-1 1 0,0 0 0,0-1 0,0 1 0,2 7 0,-1 3 20,0 0 0,-1 0 0,-1 0 0,-1 0 0,0 29 0,-1-37-119,-1-1 0,0 0 0,0 1 0,0-1 0,-1 1 0,0-1 0,0 0 0,-1 0 0,0 0 0,0-1 0,-1 1 0,0-1 0,0 1 0,-7 7 0,-5 0-6727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3:20.7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650 1 24575,'-5'0'0,"-10"0"0,-17 0 0,-16 0 0,-14 5 0,-11 5 0,-1 7 0,6 0 0,12-3 0,9-4 0,9 1 0,6-1 0,4-3 0,2 2 0,1 1 0,4-3-8191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13:45:25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4861 1 24575,'-27'412'0,"-1"-19"0,28 658 0,1-473 0,-1-574 0,0 0 0,0 0 0,0 0 0,0 0 0,1 0 0,-1 0 0,1 0 0,0 0 0,0 0 0,1 0 0,-1 0 0,1 0 0,0-1 0,0 1 0,0-1 0,0 1 0,1-1 0,-1 0 0,1 0 0,0 0 0,0 0 0,0 0 0,0-1 0,1 1 0,-1-1 0,1 0 0,-1 0 0,1 0 0,0-1 0,0 1 0,-1-1 0,1 0 0,0 0 0,0 0 0,7 0 0,37 1 0,0-2 0,-1-1 0,1-3 0,0-2 0,63-17 0,-4 3 0,-57 9 0,93-33 0,-139 43 0,-1 0 0,0 0 0,0 0 0,0 0 0,1-1 0,-1 1 0,-1-1 0,1 0 0,0 0 0,0 0 0,-1 0 0,1-1 0,-1 1 0,1-1 0,-1 1 0,4-7 0,-6 6 0,1 0 0,-1 0 0,0-1 0,1 1 0,-2 0 0,1-1 0,0 1 0,-1 0 0,1-1 0,-1 1 0,0 0 0,0 0 0,0 0 0,0 0 0,-1 0 0,1 0 0,-1 0 0,-2-3 0,-17-28 0,-1 1 0,-2 1 0,-1 2 0,-1 0 0,-2 1 0,-47-37 0,68 61 0,-1 1 0,1 0 0,0 0 0,-1 1 0,0-1 0,0 2 0,0-1 0,0 1 0,0 1 0,0-1 0,-12 1 0,-11 0 0,-52 5 0,40 0 0,16-2 0,41-2 0,44-4 0,-52 2 0,-1 1 0,1-1 0,-1-1 0,0 1 0,0-1 0,0 0 0,0 0 0,0-1 0,-1 1 0,1-1 0,-1 0 0,0-1 0,0 1 0,-1 0 0,1-1 0,-1 0 0,0 0 0,0 0 0,-1 0 0,1 0 0,-1-1 0,0 1 0,-1-1 0,1 0 0,-1 1 0,0-1 0,-1 0 0,1-7 0,-1 4 0,0 0 0,0 1 0,-1-1 0,0 1 0,-1-1 0,0 1 0,0 0 0,-1-1 0,0 1 0,0 0 0,-1 1 0,0-1 0,0 1 0,-1-1 0,0 1 0,0 1 0,-1-1 0,-11-10 0,9 10 0,-1 1 0,0 0 0,0 1 0,0 0 0,0 0 0,-1 1 0,0 0 0,-10-3 0,106 18 0,1-4 0,0-4 0,100-9 0,-100-9 0,-81 14 0,-1-1 0,1 0 0,0 0 0,-1 0 0,0-1 0,1 1 0,-1-1 0,0 0 0,-1-1 0,1 1 0,0-1 0,4-6 0,-8 9 0,0 0 0,0 0 0,-1 0 0,1-1 0,-1 1 0,1 0 0,-1-1 0,1 1 0,-1 0 0,1-1 0,-1 1 0,0-1 0,0 1 0,0-1 0,0 1 0,0 0 0,0-1 0,0 1 0,-1-1 0,1 1 0,0 0 0,-1-1 0,1 1 0,-1 0 0,0-1 0,1 1 0,-1 0 0,0 0 0,0-1 0,0 1 0,1 0 0,-1 0 0,0 0 0,-1 0 0,1 0 0,-1-1 0,-5-3 0,0 0 0,-1 0 0,1 0 0,-13-5 0,-11-3 0,0 1 0,-1 2 0,0 1 0,0 2 0,-46-5 0,-169-3 0,212 15 0,-203-2 0,232 2 0,27 1 0,40 0 0,-12 0 0,310-8 0,-296 3 0,-1-4 0,0-2 0,104-31 0,-153 37 0,0-1 0,0 0 0,0-1 0,-1 0 0,1-1 0,13-11 0,-24 16 0,1 0 0,-1 0 0,1 0 0,-1 0 0,0-1 0,0 1 0,0-1 0,-1 1 0,1-1 0,-1 0 0,1 1 0,-1-1 0,0 0 0,0 0 0,0 0 0,0 0 0,-1 0 0,1-1 0,-1 1 0,0 0 0,0 0 0,0 0 0,0 0 0,0 0 0,-1-1 0,0 1 0,1 0 0,-1 0 0,0 0 0,0 0 0,-1 1 0,-2-5 0,-5-9 0,0 2 0,-2-1 0,1 2 0,-2-1 0,0 2 0,-19-17 0,-89-61 0,47 43 0,-2 4 0,-94-40 0,129 71 0,26 11 0,23 11 0,5 0 0,-1 0 0,1-2 0,1 0 0,0 0 0,0-1 0,16 4 0,-26-9 0,1-1 0,-1 0 0,0 0 0,1 0 0,-1-1 0,0 1 0,1-1 0,-1-1 0,1 1 0,-1-1 0,0 0 0,1 0 0,-1-1 0,0 1 0,0-1 0,0 0 0,0-1 0,0 1 0,-1-1 0,1 0 0,-1 0 0,5-4 0,8-12 0,-15 15 0,0 0 0,1 1 0,0 0 0,-1 0 0,1-1 0,0 2 0,1-1 0,-1 0 0,1 1 0,6-5 0,-8 8 0,-1-1 0,0 0 0,0 1 0,0-1 0,0 1 0,0 0 0,0-1 0,0 1 0,0 0 0,0 0 0,-1-1 0,1 1 0,0 0 0,0 0 0,-1 0 0,1 0 0,0 0 0,-1 0 0,1 0 0,-1 0 0,1 0 0,-1 0 0,1 2 0,9 32 0,-8-29 0,9 43 0,-3 1 0,6 95 0,-15 106 0,-1-136 0,3 11 0,19 149 0,-2-104 0,-4 180 0,-16-252 0,5 121 0,-3-217 0,1 0 0,-1 0 0,1 0 0,0-1 0,0 1 0,0 0 0,0 0 0,0-1 0,1 1 0,-1-1 0,1 1 0,0-1 0,-1 0 0,1 0 0,0 0 0,0 0 0,4 3 0,-1-1 0,1-1 0,-1 0 0,1 0 0,0-1 0,0 1 0,0-1 0,10 2 0,8 0 0,0-1 0,1-1 0,28-1 0,-46-1 0,17 2 0,1 0 0,-1 2 0,-1 1 0,1 1 0,-1 1 0,0 1 0,38 18 0,-17-8 0,58 14 0,-16-7 0,122 40 0,-181-55 0,-1 1 0,0 1 0,-1 1 0,0 1 0,-2 1 0,44 36 0,119 130 0,-118-111 0,-34-31 0,-2 2 0,-2 1 0,-1 2 0,25 54 0,-26-37 0,-23-46 0,2 0 0,0 0 0,17 26 0,-10-20 0,-1 1 0,-1 0 0,-1 0 0,11 33 0,25 99 0,-37-119 0,8 41 0,12 129 0,-28-186 0,2 1 0,0-1 0,2 1 0,12 31 0,5 15 0,-10 5 0,5 21 0,-16-85 0,0-1 0,0 1 0,0-1 0,1 0 0,0 0 0,1 0 0,-1-1 0,1 1 0,0-1 0,9 9 0,-9-11 0,0 0 0,1-1 0,-1 0 0,1 1 0,-1-1 0,1-1 0,0 1 0,0-1 0,0 0 0,-1 0 0,1 0 0,0-1 0,0 0 0,0 0 0,0 0 0,6-1 0,13-2 0,-1-1 0,26-8 0,-25 6 0,152-53 0,-105 33 0,-70 25 0,0 1 0,0-1 0,0 1 0,0 0 0,0-1 0,0 1 0,0 0 0,1 0 0,-1 0 0,0 0 0,0 0 0,0 0 0,0 0 0,1 0 0,-1 0 0,0 0 0,0 0 0,0 1 0,0-1 0,0 1 0,0-1 0,0 1 0,0-1 0,0 1 0,0 0 0,0-1 0,2 2 0,-2 0 0,0 0 0,0 0 0,0 0 0,0 0 0,0 1 0,-1-1 0,1 0 0,-1 0 0,1 1 0,-1-1 0,0 0 0,0 1 0,0 1 0,0 8 0,-1-1 0,-1 0 0,0 1 0,-5 16 0,-14 30 0,11-35 0,1 1 0,2 0 0,0 0 0,1 0 0,2 1 0,0 0 0,0 45 0,4-67 0,0-1 0,1 1 0,-1-1 0,1 0 0,-1 1 0,1-1 0,0 0 0,0 1 0,0-1 0,0 0 0,0 0 0,1 0 0,-1 0 0,1 0 0,-1 0 0,1 0 0,0 0 0,0-1 0,-1 1 0,1-1 0,5 3 0,-3-2 0,1 0 0,0 0 0,0 0 0,0-1 0,0 0 0,0 0 0,0-1 0,1 1 0,-1-1 0,6-1 0,2 0 0,0 0 0,-1-1 0,1-1 0,0 0 0,-1-1 0,0 0 0,22-11 0,-27 10 0,-1 0 0,1-1 0,-1 1 0,-1-1 0,1 0 0,-1 0 0,0-1 0,-1 0 0,1 0 0,-1 0 0,-1 0 0,1 0 0,3-14 0,3-12 0,11-65 0,-16 66 0,1 2 0,4-18 0,7-93 0,-18 168 0,-1-1 0,-2 1 0,0-1 0,-16 50 0,-47 101 0,49-137 0,1 1 0,2 0 0,2 1 0,2 1 0,-11 78 0,22-121 0,0 1 0,-1 0 0,1 0 0,0 0 0,0-1 0,0 1 0,0 0 0,0 0 0,0 0 0,0-1 0,1 1 0,-1 0 0,0 0 0,0 0 0,1-1 0,-1 1 0,0 0 0,1-1 0,-1 1 0,0 0 0,1-1 0,-1 1 0,1 0 0,-1-1 0,1 1 0,0-1 0,-1 1 0,1-1 0,0 1 0,0 0 0,1-1 0,-1 0 0,1 0 0,-1 0 0,1 0 0,-1-1 0,1 1 0,-1 0 0,1-1 0,-1 1 0,1-1 0,-1 1 0,1-1 0,-1 0 0,3-1 0,53-43 0,-47 37 0,30-26 0,166-147 0,-170 145 0,-2 0 0,-1-3 0,39-60 0,-63 85 0,0-1 0,-2 0 0,1-1 0,-2 0 0,8-30 0,-13 32 0,-6 16 0,-11 22 0,-69 168 0,77-170 0,1 2 0,0-1 0,2 1 0,0 0 0,2 0 0,-1 41 0,4-64 0,0 1 0,0-1 0,0 0 0,0 1 0,0-1 0,0 0 0,1 1 0,-1-1 0,0 1 0,1-1 0,-1 0 0,1 1 0,-1-1 0,1 0 0,-1 0 0,1 0 0,0 1 0,0-1 0,0 0 0,0 0 0,0 0 0,0 0 0,0 0 0,0-1 0,0 1 0,0 0 0,0 0 0,1-1 0,1 2 0,0-2 0,0 0 0,0 0 0,1 0 0,-1 0 0,0 0 0,0-1 0,0 1 0,0-1 0,0 0 0,0 0 0,0 0 0,5-3 0,6-5 0,1 1 0,-1-2 0,-1 0 0,14-12 0,-2-3 0,-2-1 0,0-1 0,-2-1 0,-1-1 0,-1-1 0,-2 0 0,-1-1 0,-1-1 0,-2 0 0,-1-2 0,-2 1 0,-1-1 0,-1 0 0,2-39 0,-43 547 0,31-458 0,0 33 0,2-47 0,0 0 0,0 0 0,0 0 0,1 0 0,-1 0 0,1 0 0,-1 0 0,1-1 0,0 1 0,-1 0 0,1 0 0,0 0 0,0-1 0,0 1 0,1 0 0,-1-1 0,0 1 0,3 2 0,-3-4 0,1 1 0,-1-1 0,0 0 0,0 1 0,0-1 0,1 0 0,-1 0 0,0 0 0,0 0 0,0 0 0,1 0 0,-1 0 0,0 0 0,0 0 0,1-1 0,-1 1 0,0 0 0,0-1 0,0 1 0,0-1 0,0 1 0,0-1 0,0 0 0,0 1 0,0-1 0,0 0 0,0 0 0,0 0 0,0 0 0,0 0 0,-1 0 0,2-1 0,24-38 0,68-180 0,-2 6 0,-91 210 0,1 1 0,-1-1 0,1 1 0,0 0 0,0 0 0,0 0 0,0 0 0,1 1 0,-1-1 0,1 0 0,0 1 0,-1 0 0,1 0 0,5-3 0,-7 5 0,0 0 0,-1-1 0,1 1 0,0 0 0,0 0 0,-1 0 0,1 1 0,0-1 0,0 0 0,-1 0 0,1 0 0,0 0 0,0 1 0,-1-1 0,1 0 0,0 1 0,-1-1 0,1 1 0,0-1 0,-1 1 0,1-1 0,-1 1 0,2 0 0,14 29 0,-5 7 0,9 47 0,-16-59 0,1-1 0,1 0 0,1 0 0,2 0 0,21 42 0,-6-33 0,-20-28 0,-1 0 0,1-1 0,0 1 0,-1 1 0,0-1 0,-1 0 0,1 1 0,-1-1 0,0 1 0,0 0 0,0 0 0,-1 0 0,1 7 0,-1 266 0,-4-126 0,3-145 0,0-1 0,-1 1 0,1 0 0,-2-1 0,1 1 0,-1-1 0,0 1 0,0-1 0,-1 0 0,0 0 0,-5 9 0,5-12 0,-1 1 0,1-1 0,-1 0 0,0-1 0,0 1 0,0-1 0,0 0 0,-1 0 0,1 0 0,-1 0 0,0-1 0,0 0 0,0 0 0,0 0 0,0 0 0,-11 1 0,-45 5 0,-1-3 0,0-2 0,-65-6 0,32 1 0,-1154 0 0,1198 5 0,0 2 0,-60 13 0,52-6 0,-64 2 0,-508-9 0,335-8 0,52 1 0,-270 5 0,26 46 0,244-18 0,-233 15 0,348-36 0,-198-8 0,146-5 0,84 5 0,41 0 0,-1-2 0,-62-9 0,106 6 0,1 0 0,0-1 0,0 0 0,1-1 0,-1-1 0,-16-10 0,13 8 0,0 0 0,-28-11 0,-19 0 0,4 2 0,-77-35 0,122 47 0,0 0 0,0 1 0,0 0 0,-1 1 0,1 1 0,-26-2 0,-90 7 0,51 0 0,-2263-3 0,2318 0 0,0-1 0,1-1 0,-1-1 0,0-1 0,1-1 0,0-1 0,-24-9 0,39 12 0,1 0 0,-1 0 0,1 0 0,0-1 0,0 0 0,0 0 0,0 0 0,1-1 0,0 0 0,0 0 0,0 0 0,0-1 0,1 0 0,0 0 0,0 0 0,1 0 0,-1 0 0,1-1 0,1 0 0,-1 1 0,1-1 0,0 0 0,1 0 0,0 0 0,0-1 0,0-9 0,2 6 0,0-1 0,1 2 0,0-1 0,1 0 0,0 0 0,1 1 0,0-1 0,1 1 0,0 0 0,12-17 0,7-7 0,44-47 0,-68 80 0,106-107 0,4 6 0,172-125 0,-274 221 0,17-13 0,45-27 0,-61 42 0,1-1 0,-1 1 0,1 1 0,-1-1 0,1 2 0,0-1 0,0 1 0,0 1 0,14-1 0,22 2 0,0 1 0,-1 2 0,86 18 0,-113-16 0,0 0 0,-1 1 0,0 1 0,0 1 0,-1 0 0,0 1 0,-1 1 0,0 0 0,0 1 0,-1 1 0,0 0 0,21 26 0,-18-17 0,-1 2 0,-2 0 0,0 1 0,-1 0 0,-1 1 0,-1 0 0,-2 1 0,0 1 0,-2-1 0,-1 1 0,-1 0 0,-1 0 0,0 53 0,-4-78 0,0 0 0,0 0 0,-1 0 0,1 0 0,0 0 0,-1 0 0,1 0 0,-1 0 0,0 0 0,1 0 0,-1-1 0,0 1 0,0 0 0,0 0 0,-1-1 0,1 1 0,0-1 0,-1 1 0,-1 1 0,3-3 0,-1 0 0,1 1 0,-1-1 0,1 0 0,-1 0 0,1 0 0,-1 0 0,1 0 0,-1 0 0,1 0 0,-1 0 0,1 0 0,-1 0 0,1 0 0,-1 0 0,1 0 0,-1-1 0,1 1 0,-1 0 0,1 0 0,-1 0 0,1-1 0,-1 1 0,1 0 0,0-1 0,-1 0 0,-13-22 0,10 8 0,0 1 0,1-1 0,1 0 0,0 0 0,1 0 0,1 0 0,0 0 0,1 0 0,1 0 0,0 0 0,1 1 0,1-1 0,7-19 0,-6 18 0,2 1 0,0 1 0,0-1 0,1 1 0,1 0 0,1 1 0,0 0 0,0 0 0,1 1 0,1 1 0,0 0 0,16-12 0,-21 18 0,0 1 0,1 0 0,-1 0 0,1 0 0,0 1 0,-1 0 0,1 1 0,1 0 0,-1 0 0,0 1 0,0 0 0,1 0 0,-1 1 0,1 0 0,-1 0 0,0 1 0,1 0 0,-1 1 0,8 2 0,-7-1 0,0 1 0,0 0 0,0 1 0,-1-1 0,0 1 0,0 1 0,0 0 0,-1 0 0,0 0 0,0 1 0,0 0 0,-1 1 0,0-1 0,-1 1 0,0 0 0,6 11 0,-1 1 0,-1 0 0,0 0 0,-2 1 0,0 0 0,-1 1 0,-1-1 0,-2 1 0,0 0 0,0 26 0,-7-24 0,4-23 0,0-1 0,0 0 0,0 0 0,0 0 0,0 0 0,-1 0 0,1 0 0,0 0 0,0 1 0,0-1 0,0 0 0,-1 0 0,1 0 0,0 0 0,0 0 0,0 0 0,0 0 0,-1 0 0,1 0 0,0 0 0,0 0 0,0 0 0,0 0 0,-1 0 0,1 0 0,0 0 0,0 0 0,0 0 0,0 0 0,-1 0 0,1 0 0,0-1 0,0 1 0,0 0 0,0 0 0,-1 0 0,1 0 0,0 0 0,0 0 0,0 0 0,0-1 0,0 1 0,0 0 0,0 0 0,0 0 0,-1 0 0,1 0 0,0-1 0,0 1 0,0 0 0,0 0 0,0 0 0,0-1 0,-15-42 0,13 36 0,-24-142 0,24 135 0,1 0 0,0 0 0,1 0 0,1-1 0,0 1 0,1 0 0,1 0 0,6-20 0,-7 29 0,1 0 0,0 0 0,-1 0 0,2 0 0,-1 1 0,0-1 0,1 1 0,0 0 0,0 0 0,0 0 0,0 1 0,1 0 0,0 0 0,-1 0 0,1 0 0,0 0 0,0 1 0,1 0 0,-1 0 0,0 1 0,1-1 0,-1 1 0,1 0 0,-1 1 0,9-1 0,0 1 0,-1 1 0,1 0 0,-1 0 0,1 1 0,-1 1 0,0 0 0,0 1 0,0 1 0,16 7 0,-9-1 0,-1 0 0,-1 1 0,1 0 0,-2 2 0,0 0 0,17 19 0,-28-26 0,1 0 0,-1 0 0,0 0 0,-1 1 0,0 0 0,0 0 0,-1 0 0,0 1 0,0 0 0,-1-1 0,0 1 0,-1 0 0,0 1 0,0-1 0,-1 0 0,0 19 0,-1-25 0,0-1 0,0 0 0,-1 1 0,1-1 0,-1 0 0,1 0 0,-1 0 0,0 1 0,0-1 0,0 0 0,0 0 0,0 0 0,-3 3 0,3-4 0,1-1 0,-1 1 0,0-1 0,0 1 0,0-1 0,0 1 0,1-1 0,-1 1 0,0-1 0,0 0 0,0 1 0,0-1 0,0 0 0,0 0 0,0 0 0,0 0 0,0 0 0,0 0 0,0 0 0,0 0 0,0 0 0,-1-1 0,-2 0 0,1-1 0,0 1 0,0-1 0,0 0 0,0 0 0,0 0 0,0 0 0,0 0 0,1-1 0,-1 0 0,1 1 0,0-1 0,0 0 0,0 0 0,-3-4 0,-1-5 0,0-1 0,1 1 0,1-1 0,-1 0 0,2 0 0,0 0 0,1-1 0,-2-20 0,4 29 0,0 0 0,0 0 0,0 0 0,1 0 0,-1 0 0,1 0 0,1 0 0,-1 0 0,0 0 0,1 1 0,0-1 0,0 0 0,1 1 0,-1 0 0,1-1 0,0 1 0,0 0 0,0 1 0,1-1 0,0 1 0,-1-1 0,1 1 0,0 0 0,0 0 0,9-4 0,-2 2 0,0 1 0,1 0 0,-1 1 0,1 0 0,0 0 0,0 1 0,0 1 0,0 0 0,0 1 0,0 0 0,0 1 0,0 0 0,0 1 0,13 4 0,-18-4 0,1 0 0,-1 1 0,-1 0 0,1 0 0,0 1 0,-1 0 0,1 0 0,-1 0 0,0 1 0,-1 0 0,1 0 0,-1 0 0,0 1 0,0 0 0,-1 0 0,0 0 0,0 1 0,0-1 0,-1 1 0,0 0 0,0 0 0,0 0 0,1 11 0,-1-5 0,-1 1 0,0 0 0,-1 0 0,-1 0 0,0 0 0,-1-1 0,-4 27 0,4-37 0,0 0 0,0 0 0,0 0 0,0 0 0,0 0 0,-1 0 0,1 0 0,-1-1 0,0 1 0,0-1 0,0 1 0,0-1 0,0 0 0,0 1 0,-1-1 0,-3 2 0,3-3 0,0 0 0,0 0 0,-1 0 0,1 0 0,0-1 0,0 1 0,-1-1 0,1 0 0,0 0 0,0 0 0,-1-1 0,1 1 0,0-1 0,0 1 0,0-1 0,0 0 0,0 0 0,0-1 0,-5-2 0,4 2 0,-1-1 0,1 0 0,-1 0 0,1 0 0,0 0 0,0-1 0,0 1 0,1-1 0,0 0 0,-1-1 0,1 1 0,0 0 0,1-1 0,-1 0 0,1 1 0,0-1 0,0 0 0,1 0 0,-1 0 0,1 0 0,0-1 0,1 1 0,-1 0 0,1 0 0,0 0 0,0-1 0,1 1 0,-1 0 0,1 0 0,0-1 0,1 1 0,-1 0 0,1 0 0,0 1 0,0-1 0,1 0 0,-1 1 0,1-1 0,0 1 0,1 0 0,-1 0 0,0 0 0,1 0 0,0 0 0,0 1 0,0 0 0,6-3 0,7-3 0,1 2 0,-1 0 0,1 1 0,1 1 0,-1 0 0,1 2 0,0 0 0,24 0 0,-39 3 0,0 0 0,0 1 0,0-1 0,0 1 0,0 0 0,-1 1 0,1-1 0,0 0 0,0 1 0,-1 0 0,1 0 0,-1 0 0,1 1 0,-1-1 0,0 1 0,0-1 0,0 1 0,-1 0 0,1 0 0,0 1 0,-1-1 0,0 0 0,0 1 0,0-1 0,2 7 0,3 8 0,-1 0 0,-1 1 0,-1-1 0,3 24 0,-1-3 0,-1-8 0,2 50 0,-6-52 0,2 0 0,7 37 0,23 128 0,-27-146 0,-2 1 0,-4 75 0,-2-76 0,3-1 0,10 79 0,2-64 0,2-1 0,3 0 0,3-1 0,2-2 0,38 69 0,-41-93 0,0-1 0,2-1 0,2-1 0,0-1 0,2-1 0,38 32 0,-7-13 0,3-3 0,83 47 0,-81-52 0,-33-21 0,2 0 0,39 17 0,9 5 0,-55-27 0,1-2 0,34 13 0,32 7 0,169 82 0,-257-112 0,42 22 0,0 1 0,74 59 0,-101-71 0,0-1 0,2-1 0,-1-1 0,1 0 0,42 13 0,1 2 0,21 1 0,-68-23 0,0 1 0,0 1 0,-1 1 0,0 0 0,0 1 0,26 16 0,-39-22 0,0 1 0,0-1 0,-1 1 0,1-1 0,-1 1 0,1 0 0,-1 0 0,1 0 0,-1 0 0,0 0 0,0 0 0,0 0 0,0 0 0,0 0 0,0 0 0,-1 0 0,1 1 0,-1-1 0,0 0 0,1 0 0,-1 1 0,0-1 0,0 0 0,-1 1 0,1-1 0,0 0 0,-1 0 0,1 1 0,-1-1 0,0 0 0,0 0 0,0 0 0,0 0 0,0 0 0,-2 2 0,-5 9 0,-1-1 0,-1-1 0,0 1 0,-18 14 0,-2 4 0,13-4 0,0 0 0,2 1 0,0 1 0,2 1 0,-9 31 0,11-34 0,4-3 0,0 0 0,2 1 0,-3 24 0,-8 38 0,1-15 0,11-49 0,-1 1 0,-1-1 0,-15 38 0,9-35 0,6-15 0,1 0 0,0 0 0,1 1 0,-4 15 0,-13 95 0,-10 202 0,17-180 0,-2 78 0,16-214 0,0-1 0,0 1 0,1-1 0,0 1 0,0-1 0,0 0 0,1 1 0,3 8 0,-3-12 0,0-1 0,-1 1 0,2-1 0,-1 1 0,0-1 0,0 0 0,1 0 0,-1 0 0,1 0 0,0 0 0,-1-1 0,1 1 0,0-1 0,0 1 0,0-1 0,0 0 0,0 0 0,6 0 0,32 5 0,-1-1 0,1-3 0,0-1 0,53-6 0,8 1 0,-35 4 0,84-4 0,-131 3 0,1-2 0,0-1 0,-1-1 0,1 0 0,20-10 0,-35 13 0,-1-1 0,0 0 0,0 0 0,0-1 0,0 1 0,-1-1 0,1 0 0,-1 0 0,0-1 0,0 1 0,-1-1 0,1 0 0,-1 0 0,0 0 0,-1 0 0,1 0 0,-1-1 0,0 1 0,2-9 0,-3 9 0,0 1 0,0-1 0,-1 0 0,0 1 0,1-1 0,-2 0 0,1 0 0,-1 1 0,1-1 0,-1 1 0,0-1 0,-1 1 0,1-1 0,-1 1 0,0-1 0,0 1 0,0 0 0,-1 0 0,0 0 0,1 1 0,-1-1 0,0 0 0,-1 1 0,-5-5 0,-5-2 0,-1 1 0,0 1 0,0 0 0,-1 1 0,1 1 0,-2 1 0,1 0 0,0 1 0,-18-3 0,-27 0 0,-67-1 0,110 7 0,-10-1 0,-49 0 0,73 2 0,0 0 0,-1 1 0,1-1 0,0 1 0,0 0 0,0 0 0,-1 0 0,1 1 0,0-1 0,1 1 0,-1 0 0,0 1 0,-4 2 0,7-4 0,0-1 0,1 1 0,-1-1 0,1 1 0,-1 0 0,1-1 0,-1 1 0,1 0 0,0-1 0,-1 1 0,1 0 0,0 0 0,-1-1 0,1 1 0,0 0 0,0 0 0,0-1 0,0 1 0,0 0 0,0 0 0,0 0 0,0-1 0,0 1 0,0 0 0,0 0 0,0-1 0,1 1 0,-1 0 0,0 0 0,0-1 0,1 1 0,-1 0 0,1-1 0,-1 1 0,0 0 0,1-1 0,-1 1 0,1 0 0,0-1 0,-1 1 0,1-1 0,-1 1 0,1-1 0,0 0 0,0 1 0,-1-1 0,1 0 0,0 1 0,1-1 0,42 16 0,-9-10 0,1-2 0,0-1 0,0-2 0,0-2 0,0-1 0,0-1 0,0-2 0,-1-2 0,0-1 0,0-2 0,-1-2 0,0 0 0,42-24 0,-64 30 0,-1-1 0,-1 0 0,1 0 0,-1-1 0,0-1 0,-1 0 0,9-10 0,-14 14 0,0-1 0,0 1 0,-1-1 0,0 0 0,0 0 0,-1 0 0,1 0 0,-1 0 0,-1-1 0,1 1 0,-1-1 0,0 1 0,-1-1 0,1 1 0,-2-11 0,0 4 0,0 1 0,-1 0 0,0 0 0,-1 0 0,-1 0 0,0 1 0,0-1 0,-1 1 0,-1 0 0,0 0 0,0 1 0,-1-1 0,0 2 0,-15-17 0,11 16 0,-1 1 0,0 0 0,-1 0 0,0 1 0,0 0 0,0 2 0,-1-1 0,0 2 0,0 0 0,-1 0 0,-24-3 0,-75-10 0,99 17 0,1 0 0,-1 1 0,0 1 0,0 0 0,-24 5 0,38-6 0,-1 0 0,1 1 0,-1-1 0,1 1 0,-1-1 0,1 1 0,-1 0 0,1 0 0,0-1 0,-1 1 0,1 0 0,0 0 0,0 0 0,-1 0 0,1 1 0,0-1 0,-1 2 0,2-2 0,0-1 0,-1 1 0,1 0 0,0 0 0,0 0 0,0 0 0,0 0 0,0 0 0,0 0 0,0 0 0,0 0 0,0 0 0,0-1 0,1 1 0,-1 0 0,0 0 0,0 0 0,1 0 0,-1 0 0,1-1 0,0 2 0,2 2 0,0 0 0,0-1 0,0 1 0,1-1 0,-1 0 0,1 0 0,0-1 0,0 1 0,0-1 0,5 3 0,20 5 0,2-1 0,-1-2 0,1 0 0,0-2 0,0-2 0,1-1 0,-1-1 0,58-6 0,-86 5 0,0 1 0,-1-2 0,1 1 0,-1 0 0,1 0 0,0-1 0,-1 0 0,1 1 0,-1-1 0,1 0 0,-1 0 0,1 0 0,-1-1 0,0 1 0,0 0 0,0-1 0,0 0 0,0 1 0,0-1 0,0 0 0,0 0 0,0 0 0,-1 0 0,1 0 0,-1-1 0,0 1 0,0 0 0,0-1 0,0 1 0,0-1 0,0 1 0,0-1 0,-1 1 0,1-1 0,-1 0 0,0 1 0,0-1 0,0 0 0,0 1 0,0-1 0,-1 1 0,0-4 0,-2-6 0,0 1 0,-1 0 0,0 0 0,-1 0 0,0 0 0,-1 1 0,0-1 0,-8-9 0,0 3 0,0 1 0,-1 0 0,-1 1 0,0 1 0,-1 0 0,0 1 0,-1 1 0,-1 1 0,-36-17 0,45 24 0,0 1 0,0 0 0,0 0 0,-1 1 0,1 0 0,-1 1 0,0 0 0,1 0 0,-19 3 0,22-1 0,-1 0 0,1 1 0,0 0 0,0 1 0,0 0 0,0 0 0,0 0 0,1 1 0,0-1 0,-1 2 0,1-1 0,1 1 0,-1 0 0,1 0 0,-6 7 0,8-8 0,0-1 0,0 1 0,0 0 0,0 0 0,1 0 0,0 0 0,0 1 0,0-1 0,0 1 0,1-1 0,-1 1 0,1 0 0,0 7 0,1-9 0,0-1 0,0 1 0,1 0 0,-1-1 0,1 1 0,0 0 0,0-1 0,0 1 0,0-1 0,0 1 0,1-1 0,-1 0 0,1 0 0,0 1 0,-1-1 0,1 0 0,0-1 0,0 1 0,0 0 0,0 0 0,1-1 0,-1 1 0,0-1 0,1 0 0,3 2 0,13 4 0,-1 0 0,1-1 0,0-2 0,0 1 0,0-2 0,1-1 0,-1 0 0,21-2 0,-7-1 0,0-1 0,0-2 0,-1-1 0,35-10 0,-52 11 0,-1-1 0,-1 0 0,1-1 0,-1 0 0,0-1 0,0-1 0,-1 0 0,0 0 0,0-1 0,-1-1 0,17-18 0,-21 19 0,-1 1 0,0-1 0,0-1 0,-1 1 0,0-1 0,-1 0 0,0 0 0,-1 0 0,0 0 0,0-1 0,-1 1 0,-1-1 0,0 0 0,0 1 0,-1-1 0,-2-17 0,0 12 0,-1 1 0,-1-1 0,0 1 0,-2 1 0,1-1 0,-2 1 0,0 0 0,0 0 0,-2 1 0,0 0 0,0 0 0,-1 1 0,0 0 0,-1 1 0,-1 0 0,1 1 0,-2 0 0,1 1 0,-2 0 0,1 1 0,-1 1 0,0 0 0,0 1 0,-1 0 0,0 1 0,0 1 0,0 0 0,-1 1 0,-15-1 0,28 4 0,0 0 0,0 1 0,0-1 0,0 0 0,0 1 0,0 0 0,0 0 0,0 0 0,0 0 0,0 0 0,0 1 0,1-1 0,-1 1 0,0 0 0,1-1 0,0 1 0,-1 1 0,1-1 0,0 0 0,0 0 0,0 1 0,0-1 0,1 1 0,-1 0 0,1-1 0,-1 1 0,1 0 0,0 0 0,0 0 0,0 0 0,0 0 0,1 0 0,-1 0 0,1 0 0,0 0 0,0 0 0,0 0 0,0 0 0,1 1 0,-1-1 0,1 0 0,0 0 0,0 0 0,0 0 0,0-1 0,0 1 0,0 0 0,1 0 0,0-1 0,-1 1 0,1-1 0,2 3 0,-3-4 0,-1-1 0,0 1 0,1 0 0,-1-1 0,1 1 0,-1-1 0,1 1 0,-1-1 0,1 1 0,-1-1 0,1 1 0,0-1 0,-1 1 0,1-1 0,-1 0 0,1 1 0,0-1 0,-1 0 0,1 0 0,0 0 0,0 1 0,-1-1 0,1 0 0,0 0 0,0 0 0,-1 0 0,1 0 0,0 0 0,-1 0 0,1-1 0,0 1 0,0 0 0,-1 0 0,1 0 0,0-1 0,-1 1 0,1 0 0,-1-1 0,1 1 0,0-1 0,-1 1 0,1-1 0,-1 1 0,1-1 0,-1 1 0,1-1 0,-1 1 0,1-1 0,-1 0 0,0 1 0,1-1 0,-1 1 0,0-1 0,0 0 0,1 0 0,-1 1 0,0-1 0,0 0 0,0 1 0,0-1 0,0-1 0,1-4 0,0 0 0,0-1 0,-1 1 0,0 0 0,-1-12 0,0 11 0,0-1 0,-1 1 0,0 0 0,0 0 0,-1 0 0,1 0 0,-2 0 0,1 1 0,-1-1 0,0 1 0,0 0 0,-1 0 0,-7-8 0,21 32 0,12 10 0,-14-23 0,-1 1 0,1-1 0,0-1 0,1 1 0,-1-1 0,1 0 0,-1-1 0,1 0 0,0 0 0,1-1 0,-1 0 0,0 0 0,1-1 0,-1 0 0,0 0 0,1-1 0,9-1 0,-13 0 0,1 1 0,0-1 0,-1-1 0,1 1 0,0-1 0,-1 0 0,0 0 0,0-1 0,1 0 0,-1 0 0,-1 0 0,1 0 0,0-1 0,-1 1 0,0-1 0,0-1 0,0 1 0,0 0 0,-1-1 0,1 0 0,-1 0 0,0 0 0,-1 0 0,1 0 0,2-9 0,5-27 0,-1 0 0,-2 0 0,-2 0 0,-2-1 0,-2-62 0,-2 100 0,1 0 0,0 0 0,1 0 0,-1 0 0,1 0 0,-1 0 0,1 0 0,0 0 0,1 1 0,-1-1 0,1 0 0,-1 0 0,1 1 0,3-4 0,-3 5 0,0 0 0,-1 1 0,1 0 0,0-1 0,1 1 0,-1 0 0,0 0 0,0 0 0,0 0 0,1 0 0,-1 1 0,0-1 0,1 1 0,-1-1 0,0 1 0,1 0 0,-1 0 0,1 0 0,-1 0 0,1 1 0,-1-1 0,0 0 0,1 1 0,3 1 0,9 3 0,-1 1 0,-1 0 0,1 1 0,-1 0 0,0 1 0,-1 0 0,19 17 0,74 76 0,-99-96 0,-1 1 0,32 32 0,46 62 0,-73-86 0,-1-1 0,-1 1 0,0 0 0,-1 1 0,-1 0 0,0 0 0,-1 0 0,0 1 0,2 21 0,19 236 0,-24-211 0,-2-1 0,-13 89 0,0-17 0,10-82 0,-20 98 0,11-85 0,3 0 0,2 1 0,3 72 0,-7 68 0,-28 495 0,40 508 0,1-1136 0,2-1 0,4 1 0,23 100 0,-27-150-341,-1 0 0,0 0-1,-2 31 1,-1-31-6485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4-10-24T13:24:33.3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88315">
    <iact:property name="dataType"/>
    <iact:actionData xml:id="d0">
      <inkml:trace xmlns:inkml="http://www.w3.org/2003/InkML" xml:id="stk0" contextRef="#ctx0" brushRef="#br0">15941 3692 0,'31'0'224,"31"0"-223,0 0 30,0 0-30,-31 0 29,31 0-28,1 0 60,-32 0-30,0 0-31,31 0 46,-62 31-47,31-31 79,0 0 49,0 0-96,0 0-32,0 0 47,0 0 1,0 0-1,-31-31-46,31 31 46,0 0 32</inkml:trace>
    </iact:actionData>
  </iact:action>
  <iact:action type="add" startTime="89946">
    <iact:property name="dataType"/>
    <iact:actionData xml:id="d1">
      <inkml:trace xmlns:inkml="http://www.w3.org/2003/InkML" xml:id="stk1" contextRef="#ctx0" brushRef="#br0">16345 3382 0,'0'93'68,"-31"0"-68,31 62 31,0-30-29,0-63 29,0-31-30,0 0 45,0 0 34,31 0-80,-31 0 32,31 31-32,-31-31 31,31 0-30,-31 0 45,0 0-44</inkml:trace>
    </iact:actionData>
  </iact:action>
  <iact:action type="add" startTime="96873">
    <iact:property name="dataType"/>
    <iact:actionData xml:id="d2">
      <inkml:trace xmlns:inkml="http://www.w3.org/2003/InkML" xml:id="stk2" contextRef="#ctx0" brushRef="#br0">27199 11790 0,'31'0'103,"0"0"-73,0 0-29,0 0 30,0 0-30,0 0 29,0 0-29,0 0 30,0 0 1,31 0 16,-31 31-17,0-31-29,0 0 28,0 0 2,0 0-31,0 0-1,31 0 47,-31 0-46,1 0 0,-1 31 92,0-31-93,0 0 95,0 0 95,0 0-158,0 0-1,0 0 64</inkml:trace>
    </iact:actionData>
  </iact:action>
  <iact:action type="add" startTime="102981">
    <iact:property name="dataType"/>
    <iact:actionData xml:id="d3">
      <inkml:trace xmlns:inkml="http://www.w3.org/2003/InkML" xml:id="stk3" contextRef="#ctx0" brushRef="#br1">17089 3723 0,'31'-31'220,"0"31"-188,0 0 0,31 0-1,-31 0 1,31 0-31,0 0 29,0 0-29,-31 0 30,0 0-30,0 0 30,0 0-30,0 0 29,0 0-29,0 0 30,0 0-30,0 0 30,0 0 1,31 0-32,-31-31 31,0 31-29,0 0 28,0 0-29,0 0 30</inkml:trace>
    </iact:actionData>
  </iact:action>
  <iact:action type="add" startTime="104157">
    <iact:property name="dataType"/>
    <iact:actionData xml:id="d4">
      <inkml:trace xmlns:inkml="http://www.w3.org/2003/InkML" xml:id="stk4" contextRef="#ctx0" brushRef="#br1">17492 3382 0,'0'31'107,"0"155"-105,0 94 28,0-94-29,0-31 30,0-31-31,0-93 31</inkml:trace>
    </iact:actionData>
  </iact:action>
  <iact:action type="add" startTime="106843">
    <iact:property name="dataType"/>
    <iact:actionData xml:id="d5">
      <inkml:trace xmlns:inkml="http://www.w3.org/2003/InkML" xml:id="stk5" contextRef="#ctx0" brushRef="#br1">27261 12659 0,'31'0'122,"0"0"-121,0 0 30,31 0-30,0 0 30,-31 0-30,31 0 29,-31 0-14,0 0-14,0 0 28,0 0-30,31 0 32,-31 0-1,0 0-30,1 0 46,-1 0-46,0 0 29,0 0-28,0 0 44,0 0-45,0 31 46,0-31-16,31 0-30</inkml:trace>
    </iact:actionData>
  </iact:action>
  <iact:action type="add" startTime="129113">
    <iact:property name="dataType"/>
    <iact:actionData xml:id="d6">
      <inkml:trace xmlns:inkml="http://www.w3.org/2003/InkML" xml:id="stk6" contextRef="#ctx0" brushRef="#br2">11568 5647 0,'31'0'122,"0"0"-121,0 0 61,1 0-61,-32-31-1,62 31 47,-31 0-46,0 0 45,0 0-45,0 0 30,0 0-31,0 0 31,0 0-30,0 0 46,0 0-46,31 0 29,-31 0-29,31 0 30,-31 0-30,0 31 29,0-31-29,0 0 30,31 0-29,-31 0 43,62 0-44,-62 0 29,0 0-29,0 0 30</inkml:trace>
    </iact:actionData>
  </iact:action>
  <iact:action type="add" startTime="130901">
    <iact:property name="dataType"/>
    <iact:actionData xml:id="d7">
      <inkml:trace xmlns:inkml="http://www.w3.org/2003/InkML" xml:id="stk7" contextRef="#ctx0" brushRef="#br2">11817 4716 0,'31'0'106,"0"0"-105,0 0 30,31 0-31,0 0 32,-31 0-31,31 0 29,-31 0 2,0 0-31,31 0 30,0 0-30,-31-31 30,0 31-15,31 0-16,-31 0 46,0 0-45,0 0 46,0 0-47</inkml:trace>
    </iact:actionData>
  </iact:action>
  <iact:action type="add" startTime="131959">
    <iact:property name="dataType"/>
    <iact:actionData xml:id="d8">
      <inkml:trace xmlns:inkml="http://www.w3.org/2003/InkML" xml:id="stk8" contextRef="#ctx0" brushRef="#br2">12344 4344 0,'0'31'80,"0"62"-79,0-62 0,0 31 28,0 0-28,0 62 29,0-62-29,0 0 30,0-31-30,0 0 46,0 0-15,-31-31-1,31 31-30</inkml:trace>
    </iact:actionData>
  </iact:action>
  <iact:action type="add" startTime="142245">
    <iact:property name="dataType"/>
    <iact:actionData xml:id="d9">
      <inkml:trace xmlns:inkml="http://www.w3.org/2003/InkML" xml:id="stk9" contextRef="#ctx0" brushRef="#br2">10204 5151 0,'0'31'138,"62"-31"-137,-31 0 30,0 31-30,0-31 30,0 0-31,31 0 32,-31 0-32,0 0 31,0 0-30,0 0 62,0 0-63,0 0 0,0 0 47,31 0-46,-31 0 0,0 0 45,0 0-46,0 0 32,0 0-31,0 0 29</inkml:trace>
    </iact:actionData>
  </iact:action>
  <iact:action type="add" startTime="143241">
    <iact:property name="dataType"/>
    <iact:actionData xml:id="d10">
      <inkml:trace xmlns:inkml="http://www.w3.org/2003/InkML" xml:id="stk10" contextRef="#ctx0" brushRef="#br2">10917 4871 0,'-31'0'47,"0"-31"1,0 31-48,0 0 48,0 0-47,0 0 29,0 0-29,0 0 46,-31 0-47,31 0 31,-31 0-29,0 31 28,31-31-30,0 31 31,0-31-30,31 31 30,-31-31-30,0 31 30,0 0 0,0-31-30,31 32 30,-31-1-30,31 0 46,0 0-46,0 31 30,-31-31-31,31 31 31,0-31-29,0 0 44,0 31-14,0-31 0,0 0-32,31 0 47,0 0-46,-31 0 30,31-31-30,31 31 30,-31-31-30,0 31 29,31 0-29,-31-31 30,0 31-30,0-31 15,31 0 30,-31 0-14,0 0-31,0 0 30,62-31-30,-62 0 0,0 31 28,0 0-28,0-62 30,-31 31 32,0 0-31,0 0-31,0 0 29,31 0-29,-31 0 30,0-31-30,31 31 45,-31 0-45,0 0 46,0 0-46,0 0 29,0 0 2,0 0-32,0 0 32,0 0-32,0-1 47,-31 32-15</inkml:trace>
    </iact:actionData>
  </iact:action>
  <iact:action type="add" startTime="145416">
    <iact:property name="dataType"/>
    <iact:actionData xml:id="d11">
      <inkml:trace xmlns:inkml="http://www.w3.org/2003/InkML" xml:id="stk11" contextRef="#ctx0" brushRef="#br2">10638 4933 0,'0'31'122,"31"-31"-121,-31 31 30,0 1-31,0-1 31,0 0-30,0 0 46,0 0-47,0 0 32,0 0-32,0 0 31,0 0 1,0 0-17,0 0-14,0 31 46,0-31-46,-31 0 0,31 0 45,0 0-46,0 0 31,-31-31-30,31 31 30,0 0 32</inkml:trace>
    </iact:actionData>
  </iact:action>
  <iact:action type="add" startTime="150305">
    <iact:property name="dataType"/>
    <iact:actionData xml:id="d12">
      <inkml:trace xmlns:inkml="http://www.w3.org/2003/InkML" xml:id="stk12" contextRef="#ctx0" brushRef="#br2">23136 8657 0,'0'31'52,"31"-31"75,-31 31-126,31-31 45,1 0-45,30 0 30,-31 0-30,0 0 45,31 0-46,-31 0 31,0 0-29,0 0 28,0 0-28,0 0 28,0 0-29,0 0 0,31 0 29,-31 0-29,0 0 29,0 0 2,0 0 15</inkml:trace>
    </iact:actionData>
  </iact:action>
  <iact:action type="add" startTime="151791">
    <iact:property name="dataType"/>
    <iact:actionData xml:id="d13">
      <inkml:trace xmlns:inkml="http://www.w3.org/2003/InkML" xml:id="stk13" contextRef="#ctx0" brushRef="#br2">25059 8657 0,'0'31'86,"31"-31"-22,0 0-64,-31 31 31,62-31-29,-31 0 28,62 0-29,0 31 30,31-31-31,-92 0 31,-1 0-29,0 0 28,0 0-30,31 0 47,-31 0-45,0 0 28,0 0-30</inkml:trace>
    </iact:actionData>
  </iact:action>
  <iact:action type="add" startTime="152669">
    <iact:property name="dataType"/>
    <iact:actionData xml:id="d14">
      <inkml:trace xmlns:inkml="http://www.w3.org/2003/InkML" xml:id="stk14" contextRef="#ctx0" brushRef="#br2">25462 8439 0,'0'31'64,"0"0"-64,0 63 32,0-63-32,0 0 31,0 31-30,-31 0 31,31-31-31,0 0 29,0 0 50</inkml:trace>
    </iact:actionData>
  </iact:action>
  <iact:action type="add" startTime="155319">
    <iact:property name="dataType"/>
    <iact:actionData xml:id="d15">
      <inkml:trace xmlns:inkml="http://www.w3.org/2003/InkML" xml:id="stk15" contextRef="#ctx0" brushRef="#br2">24284 7322 0,'0'-31'63,"-31"0"48,0 31-111,-31 0 32,31 0-31,-31 0 30,31 31-31,-93 0 32,62 0-31,0 0 29,62 1 66,-31-32-95,31 31 30,0 0-31,0 0 32,0 0-32,0 0 31,0 31-30,0 0 30,0-31-31,0 31 32,0-31-32,0 0 31,0 0-30,31 0 30,31 0-30,-62 0 30,31-31-29,0 0-2,0 31 29,0-31-28,-31 31 0,31-31 29,0 0-29,0 0 14,0 0-14,0 0 0,31 0 29,-31 0-29,0 0 29,0 0-29,-31-31 46,31 31-46,0-31 29,0 0-29,0-31 30,0 31-31,0 0 32,-31 0-31,0 0 45,0 0-14,0 0-30,0 0 28,0 0 1,0 0 2,0-31 15,0 31-33,-31 0 17,31 0-31,-31 31 30,31-31-30,0-1 46,-31 1-15,0 31 78</inkml:trace>
    </iact:actionData>
  </iact:action>
  <iact:action type="add" startTime="157269">
    <iact:property name="dataType"/>
    <iact:actionData xml:id="d16">
      <inkml:trace xmlns:inkml="http://www.w3.org/2003/InkML" xml:id="stk16" contextRef="#ctx0" brushRef="#br2">23974 7664 0,'31'0'98,"31"0"-66,-31 0-31,0 0 29,31 0-29,-31 0 30,0 0-30</inkml:trace>
    </iact:actionData>
  </iact:action>
  <iact:action type="add" startTime="159991">
    <iact:property name="dataType"/>
    <iact:actionData xml:id="d17">
      <inkml:trace xmlns:inkml="http://www.w3.org/2003/InkML" xml:id="stk17" contextRef="#ctx0" brushRef="#br2">24563 2451 0,'62'0'82,"31"0"-80,-62 0 27,124 0-28,-31 0 30,31 0-30,31-31 30,-62 0-30</inkml:trace>
    </iact:actionData>
  </iact:action>
  <iact:action type="add" startTime="160549">
    <iact:property name="dataType"/>
    <iact:actionData xml:id="d18">
      <inkml:trace xmlns:inkml="http://www.w3.org/2003/InkML" xml:id="stk18" contextRef="#ctx0" brushRef="#br2">24842 2327 0,'31'0'47,"0"31"-15,-31 0-1,31-31-30,0 31 14,31 62 17,31 63-32,0-1 32,-62-31-32,0-93 32,0 31-32,0-62 31,0 62-29</inkml:trace>
    </iact:actionData>
  </iact:action>
  <iact:action type="add" startTime="161619">
    <iact:property name="dataType"/>
    <iact:actionData xml:id="d19">
      <inkml:trace xmlns:inkml="http://www.w3.org/2003/InkML" xml:id="stk19" contextRef="#ctx0" brushRef="#br2">26486 2420 0,'31'0'27,"62"0"20,62-62-46,31 31 30,0 0-30,-62 0 30,0 31-31,-62 0 31,-31 0-29,31 0 28</inkml:trace>
    </iact:actionData>
  </iact:action>
  <iact:action type="add" startTime="162392">
    <iact:property name="dataType"/>
    <iact:actionData xml:id="d20">
      <inkml:trace xmlns:inkml="http://www.w3.org/2003/InkML" xml:id="stk20" contextRef="#ctx0" brushRef="#br2">27075 1924 0,'0'31'31,"0"31"-31,0 0 47,0 31-46,0 62 30,0-62-30,0 0 30,-31 32-30,0-63 29,31-31-29,0 0 30,0 0 32,0 0-62,0 0 30,0 0-30,0 0 30</inkml:trace>
    </iact:actionData>
  </iact:action>
  <iact:action type="add" startTime="168667">
    <iact:property name="dataType"/>
    <iact:actionData xml:id="d21">
      <inkml:trace xmlns:inkml="http://www.w3.org/2003/InkML" xml:id="stk21" contextRef="#ctx0" brushRef="#br2">28564 2451 0,'0'-31'37,"0"0"11,31 31-16,0 0 16,31 0-48,0 0 31,-31 0-29,31 0 28,0 0-30,-31 0 31,31 31-30,0-31 30,0 0-30,-31 31 30,0-31-29,0 0 28,0 0 1,0 0-29,0 0 60</inkml:trace>
    </iact:actionData>
  </iact:action>
  <iact:action type="add" startTime="169811">
    <iact:property name="dataType"/>
    <iact:actionData xml:id="d22">
      <inkml:trace xmlns:inkml="http://www.w3.org/2003/InkML" xml:id="stk22" contextRef="#ctx0" brushRef="#br2">28936 1924 0,'0'31'36,"0"62"-35,0-31 29,0 0-29,0 31 30,0-31-30,0 62 29,0-62-29,0-31 30,0 31-31,0 63 32,62-63-32,-62 0 31,0-31-29,0 0 60,0 0-62</inkml:trace>
    </iact:actionData>
  </iact:action>
  <iact:action type="add" startTime="171825">
    <iact:property name="dataType"/>
    <iact:actionData xml:id="d23">
      <inkml:trace xmlns:inkml="http://www.w3.org/2003/InkML" xml:id="stk23" contextRef="#ctx0" brushRef="#br2">24749 4189 0,'0'-31'72,"31"31"-40,0 0-1,0 0-30,0 0 30,31 0-30,-31 0 30,31 0-30,0 0 29,0 0-29,0 0 31,0 0-32,-31 0 31,31 0-29,-31 0 28,31 0-29,0 0 30,1 0-30,-32 0 61</inkml:trace>
    </iact:actionData>
  </iact:action>
  <iact:action type="add" startTime="173147">
    <iact:property name="dataType"/>
    <iact:actionData xml:id="d24">
      <inkml:trace xmlns:inkml="http://www.w3.org/2003/InkML" xml:id="stk24" contextRef="#ctx0" brushRef="#br2">26672 4065 0,'31'0'165,"0"0"-164,0 0 30,0 0-31,0 0 31,0-31-30,0 31 30,0 0-30,31 0 30,-31 0-31,0 0 31,31 0-30,-31 0 46,0 0-46,31 0 29,-31 0-28,31 0 28,-31 0-30,0 0 48,31 0 63</inkml:trace>
    </iact:actionData>
  </iact:action>
  <iact:action type="add" startTime="174439">
    <iact:property name="dataType"/>
    <iact:actionData xml:id="d25">
      <inkml:trace xmlns:inkml="http://www.w3.org/2003/InkML" xml:id="stk25" contextRef="#ctx0" brushRef="#br2">28564 4034 0,'31'0'51,"31"0"-5,0-31-45,0 31 30,155-31-29,-155 31 28,93-31-30,-93 31 1,-31 0 29,93-31-29,-93 31 0,0-31 29,0 31-29,0 0 14</inkml:trace>
    </iact:actionData>
  </iact:action>
  <iact:action type="add" startTime="178785">
    <iact:property name="dataType"/>
    <iact:actionData xml:id="d26">
      <inkml:trace xmlns:inkml="http://www.w3.org/2003/InkML" xml:id="stk26" contextRef="#ctx0" brushRef="#br2">24842 5492 0,'31'0'108,"0"0"-107,0 0 30,62-31-30,31 31 30,-31 0-31,0 0 32,62 0-31,-61 0 30,-32 0-30,31 0 29,-31 0-29,0 0 30,0 0-30,-31 0 30,0 0 0,0 31 1</inkml:trace>
    </iact:actionData>
  </iact:action>
  <iact:action type="add" startTime="179833">
    <iact:property name="dataType"/>
    <iact:actionData xml:id="d27">
      <inkml:trace xmlns:inkml="http://www.w3.org/2003/InkML" xml:id="stk27" contextRef="#ctx0" brushRef="#br2">25493 5213 0,'0'31'45,"-31"31"-44,31-31 46,0 31-47,0 0 31,0 0-30,0 0 30,0 0-30,0 0 45,0-31 2,0 0-46,0 0 12</inkml:trace>
    </iact:actionData>
  </iact:action>
  <iact:action type="add" startTime="181803">
    <iact:property name="dataType"/>
    <iact:actionData xml:id="d28">
      <inkml:trace xmlns:inkml="http://www.w3.org/2003/InkML" xml:id="stk28" contextRef="#ctx0" brushRef="#br2">26920 5461 0,'31'0'198,"0"0"-166,62-31-31,-31 31 0,-31 0 29,31-31-30,0 31 31,31 0-30,-62 0 30,31 0-30,-31 0 29,31 0-30,-31 0 31,0 0-30,0 0 46,0 0-45</inkml:trace>
    </iact:actionData>
  </iact:action>
  <iact:action type="add" startTime="182995">
    <iact:property name="dataType"/>
    <iact:actionData xml:id="d29">
      <inkml:trace xmlns:inkml="http://www.w3.org/2003/InkML" xml:id="stk29" contextRef="#ctx0" brushRef="#br2">28812 5461 0,'31'0'146,"31"31"-145,62-31 30,-62 0-31,-31 0 31,0 0-30,0 0 46,0 0-46,0 0 46,0 0-16,0 0 1,0 0 63,0 0-95,0 0 31,31 0 1,-31-31-31,0 31 30,0-31 1,0 31-32</inkml:trace>
    </iact:actionData>
  </iact:action>
  <iact:action type="add" startTime="185585">
    <iact:property name="dataType"/>
    <iact:actionData xml:id="d30">
      <inkml:trace xmlns:inkml="http://www.w3.org/2003/InkML" xml:id="stk30" contextRef="#ctx0" brushRef="#br2">30301 5089 0,'93'0'43,"62"93"-42,62 31 30,0 62-31,-124-93 32,-31-31-32,-31-31 31,0 0-30,-31 0 29,31-31-28</inkml:trace>
    </iact:actionData>
  </iact:action>
  <iact:action type="add" startTime="186057">
    <iact:property name="dataType"/>
    <iact:actionData xml:id="d31">
      <inkml:trace xmlns:inkml="http://www.w3.org/2003/InkML" xml:id="stk31" contextRef="#ctx0" brushRef="#br2">30921 5151 0,'-155'31'47,"-124"155"-46,0 31 31,-32 0-32,156 0 32,93-155-32,62 0 30,0-31-30</inkml:trace>
    </iact:actionData>
  </iact:action>
  <iact:action type="add" startTime="188211">
    <iact:property name="dataType"/>
    <iact:actionData xml:id="d32">
      <inkml:trace xmlns:inkml="http://www.w3.org/2003/InkML" xml:id="stk32" contextRef="#ctx0" brushRef="#br2">25152 6733 0,'31'-31'86,"0"31"-86,0 0 32,31 0-32,-31 0 31,124-31-30,-30 0 30,-32 31-31,0 0 31,0 0-29,-31 0 29,-31 0-31,0 0 47</inkml:trace>
    </iact:actionData>
  </iact:action>
  <iact:action type="add" startTime="189605">
    <iact:property name="dataType"/>
    <iact:actionData xml:id="d33">
      <inkml:trace xmlns:inkml="http://www.w3.org/2003/InkML" xml:id="stk33" contextRef="#ctx0" brushRef="#br2">27044 6671 0,'31'0'153,"0"0"-153,0 0 32,0 0-32,62 0 1,-62 0 29,31 0-29,0 0 0,-31 0 29,62 31-29,-62 0 0,0-31 29,93 0-30,-62 0 31,-31 0-29,1 0 28,-1 0-28</inkml:trace>
    </iact:actionData>
  </iact:action>
  <iact:action type="add" startTime="190569">
    <iact:property name="dataType"/>
    <iact:actionData xml:id="d34">
      <inkml:trace xmlns:inkml="http://www.w3.org/2003/InkML" xml:id="stk34" contextRef="#ctx0" brushRef="#br2">27478 6454 0,'-31'124'78,"0"-31"-77,31-62 30,0 31-30,-31 62 29,31-93-29,0 31 30,0-31-30,0 0 46</inkml:trace>
    </iact:actionData>
  </iact:action>
  <iact:action type="add" startTime="191409">
    <iact:property name="dataType"/>
    <iact:actionData xml:id="d35">
      <inkml:trace xmlns:inkml="http://www.w3.org/2003/InkML" xml:id="stk35" contextRef="#ctx0" brushRef="#br2">28626 6826 0,'31'0'32,"0"0"-16,0 0-15,0 0 30,31 0-30,-31 0 29,31 0-29,93 0 30,-62 0-30,-62 0 30,31 0-29</inkml:trace>
    </iact:actionData>
  </iact:action>
  <iact:action type="add" startTime="191901">
    <iact:property name="dataType"/>
    <iact:actionData xml:id="d36">
      <inkml:trace xmlns:inkml="http://www.w3.org/2003/InkML" xml:id="stk36" contextRef="#ctx0" brushRef="#br2">29029 6516 0,'0'31'64,"0"62"-63,0 0 29,31 0-29,-31-31 30,0 0-30,0-31 30,31 0-31,-31 0 47,0 0-46</inkml:trace>
    </iact:actionData>
  </iact:action>
  <iact:action type="add" startTime="192843">
    <iact:property name="dataType"/>
    <iact:actionData xml:id="d37">
      <inkml:trace xmlns:inkml="http://www.w3.org/2003/InkML" xml:id="stk37" contextRef="#ctx0" brushRef="#br2">30177 6609 0,'31'0'76,"93"93"-75,0 31 30,-62-62-30,-31 0 30,31 0-31,-31-31 31,31 0-30,-31-31 62</inkml:trace>
    </iact:actionData>
  </iact:action>
  <iact:action type="add" startTime="193299">
    <iact:property name="dataType"/>
    <iact:actionData xml:id="d38">
      <inkml:trace xmlns:inkml="http://www.w3.org/2003/InkML" xml:id="stk38" contextRef="#ctx0" brushRef="#br2">30673 6702 0,'-62'0'80,"-93"62"-79,-62 62 29,-1 31-30,32 62 32,0-61-30</inkml:trace>
    </iact:actionData>
  </iact:action>
  <iact:action type="add" startTime="223459">
    <iact:property name="dataType"/>
    <iact:actionData xml:id="d39">
      <inkml:trace xmlns:inkml="http://www.w3.org/2003/InkML" xml:id="stk39" contextRef="#ctx0" brushRef="#br0">13398 18678 0,'31'0'147,"0"0"-147,0 0 32,31 31-31,31-31 30,31 31-31,-31-31 31,-31 0-30,-31 0 30,0 31-30,32 0 46,-32-31-46,0 0 44,31 0-13,-31 0 0</inkml:trace>
    </iact:actionData>
  </iact:action>
  <iact:action type="add" startTime="224478">
    <iact:property name="dataType"/>
    <iact:actionData xml:id="d40">
      <inkml:trace xmlns:inkml="http://www.w3.org/2003/InkML" xml:id="stk40" contextRef="#ctx0" brushRef="#br0">13863 18368 0,'0'62'1,"0"31"29,-93 0-28,62-31-2,0-31 30,0 31-29,31 0 30,-31-31-31,31 31 31,0-31-30,0 31 30,-31-31-30,31 0 29,0 31-30,0-31 32,0 0-32,0 0 31,0 0 33</inkml:trace>
    </iact:actionData>
  </iact:action>
  <iact:action type="add" startTime="234596">
    <iact:property name="dataType"/>
    <iact:actionData xml:id="d41">
      <inkml:trace xmlns:inkml="http://www.w3.org/2003/InkML" xml:id="stk41" contextRef="#ctx0" brushRef="#br0">5955 12038 0,'31'0'336,"-31"31"-336,31-31 47,0 0 1,0 0 15,0 0 17,0 0-16,0 0-62,0 0 60,0 0-14,0 0-47,0 0 30,0 0-31,0 0 31,0 0 17,0 0-48,0 0 47,31 0-46,-31 0 30,0 0-30,31-31 30,-31 31-30,0 0 62,0 0 1,0 0-63,0 0 45,0 0-45,0 0 173</inkml:trace>
    </iact:actionData>
  </iact:action>
  <iact:action type="add" startTime="255754">
    <iact:property name="dataType"/>
    <iact:actionData xml:id="d42">
      <inkml:trace xmlns:inkml="http://www.w3.org/2003/InkML" xml:id="stk42" contextRef="#ctx0" brushRef="#br1">14856 18771 0,'31'0'336,"0"0"-289,0 0-15,0 0 16,0 0 31,0 0-79,0 0 63,0 0-16,0 0-16,0 0 1,0 0 64,0 0-33,0 0-62,0 0 30,0 0-30,0 0 30,0 0-30,31 0 29,-31 0-29,31 0 15,-31 0 16,-31-31-31,31 31 61,0 0 1</inkml:trace>
    </iact:actionData>
  </iact:action>
  <iact:action type="add" startTime="260016">
    <iact:property name="dataType"/>
    <iact:actionData xml:id="d43">
      <inkml:trace xmlns:inkml="http://www.w3.org/2003/InkML" xml:id="stk43" contextRef="#ctx0" brushRef="#br2">21369 18306 0,'31'0'72,"0"0"-24,93 0-47,-62 0 30,0 0-29,-31 0-1,0 0 28,0 0-29,31 0 32,-31 0-31</inkml:trace>
    </iact:actionData>
  </iact:action>
  <iact:action type="add" startTime="261120">
    <iact:property name="dataType"/>
    <iact:actionData xml:id="d44">
      <inkml:trace xmlns:inkml="http://www.w3.org/2003/InkML" xml:id="stk44" contextRef="#ctx0" brushRef="#br2">21555 18088 0,'0'32'79,"0"-1"-78,0 0-1,0 93 47,0-31-46,0-62 0,0 31 29,0 0-30,0-31 31,0 0 1</inkml:trace>
    </iact:actionData>
  </iact:action>
  <iact:action type="add" startTime="261923">
    <iact:property name="dataType"/>
    <iact:actionData xml:id="d45">
      <inkml:trace xmlns:inkml="http://www.w3.org/2003/InkML" xml:id="stk45" contextRef="#ctx0" brushRef="#br2">21214 17344 0,'0'-31'70,"31"31"-69,31-31 29,62 0-29,124 31 29,-31 0-29,-62 0 30,-93-31-31</inkml:trace>
    </iact:actionData>
  </iact:action>
  <iact:action type="add" startTime="272346">
    <iact:property name="dataType"/>
    <iact:actionData xml:id="d46">
      <inkml:trace xmlns:inkml="http://www.w3.org/2003/InkML" xml:id="stk46" contextRef="#ctx0" brushRef="#br2">23540 17685 0,'0'0'2,"62"0"20,0 0-20,-31 0 28,31-31-29,0 31 30,-31 0-30,0 0 30,0 0 1,31 0-32,-31 0 32,0 0-1,93 0-30,-62 0 30,-62-31-3</inkml:trace>
    </iact:actionData>
  </iact:action>
  <iact:action type="add" startTime="272927">
    <iact:property name="dataType"/>
    <iact:actionData xml:id="d47">
      <inkml:trace xmlns:inkml="http://www.w3.org/2003/InkML" xml:id="stk47" contextRef="#ctx0" brushRef="#br2">24191 17437 0,'0'0'16,"-31"0"-15,31-31 29,-31 0-29,0 31 30,0 0-29,0 0 28,-31 0-28,31 0 27,-93 0-28,31 0-1,62 0 31,-124 31-30,31-31 30,-31 31-31,61 31 31,32-31-30,31-31 30,31 31 1,0 0-32,0 31 47,0 0-46,31 62 29,31-62-29,32 31 30,-32-62-29,0-31 28,93 0-29,0 0 29,-62 0-29,-31 0-1,31 0 31,62-31-29,-124 31-2,62-31 30,-62 0-29,0 0 30,-31 0 0,31-31 1,-31 0-32,0 0 32,0 31-31,0-31 30,-31 0-29,0 31 28,-93 0-29,62 31 13,0 0-13,-93 0 13</inkml:trace>
    </iact:actionData>
  </iact:action>
  <iact:action type="add" startTime="289238">
    <iact:property name="dataType"/>
    <iact:actionData xml:id="d48">
      <inkml:trace xmlns:inkml="http://www.w3.org/2003/InkML" xml:id="stk48" contextRef="#ctx0" brushRef="#br1">6203 12659 0,'31'31'118,"-31"0"-117,31-31 30,31 0-30,-31 0 29,0 31-29,31-31 29,-31 0-28,0 0 44,0 0-46,0 0 31,0 0 1,0 0 32,0 0-62,0 0-2,0 0 47,0 0-47,0 0 47,0 0-46,0 0 62,0 0-31,31 0-31,31-31-1,-61 31 30,-1-31-28,0 31 29</inkml:trace>
    </iact:actionData>
  </iact:action>
  <iact:action type="add" startTime="290262">
    <iact:property name="dataType"/>
    <iact:actionData xml:id="d49">
      <inkml:trace xmlns:inkml="http://www.w3.org/2003/InkML" xml:id="stk49" contextRef="#ctx0" brushRef="#br1">6885 12442 0,'0'93'95,"0"0"-95,0 31 31,0 0-30,0-62 30,31 0-29,-31 0 28,0-31-28,0 0 28,0 0-30,0 0 47</inkml:trace>
    </iact:actionData>
  </iact:action>
  <iact:action type="add" startTime="292654">
    <iact:property name="dataType"/>
    <iact:actionData xml:id="d50">
      <inkml:trace xmlns:inkml="http://www.w3.org/2003/InkML" xml:id="stk50" contextRef="#ctx0" brushRef="#br2">8560 14676 0,'31'0'52,"0"31"-51,124-31 30,62 0-31,0 0 32,-30 0-31,-63 0 29,-93 0-29,0 0 30,-31 31 1</inkml:trace>
    </iact:actionData>
  </iact:action>
  <iact:action type="add" startTime="293088">
    <iact:property name="dataType"/>
    <iact:actionData xml:id="d51">
      <inkml:trace xmlns:inkml="http://www.w3.org/2003/InkML" xml:id="stk51" contextRef="#ctx0" brushRef="#br2">9304 14552 0,'0'62'64,"0"31"-64,0 31 31,31-62-30,0 0 30,32 0-30,-32-62 14</inkml:trace>
    </iact:actionData>
  </iact:action>
  <iact:action type="add" startTime="293549">
    <iact:property name="dataType"/>
    <iact:actionData xml:id="d52">
      <inkml:trace xmlns:inkml="http://www.w3.org/2003/InkML" xml:id="stk52" contextRef="#ctx0" brushRef="#br2">10142 14831 0,'0'0'15,"62"0"65,93 0-79,31 0 30,0 0-30,0 0 29,-124 0-30</inkml:trace>
    </iact:actionData>
  </iact:action>
  <iact:action type="add" startTime="294424">
    <iact:property name="dataType"/>
    <iact:actionData xml:id="d53">
      <inkml:trace xmlns:inkml="http://www.w3.org/2003/InkML" xml:id="stk53" contextRef="#ctx0" brushRef="#br2">9615 15824 0,'31'0'125,"0"0"-124,93 0 30,31-31-30,-62 31 30,62 0-30,-124 0 29,0 0-29,0 0 46,0 0-46,0 0 109</inkml:trace>
    </iact:actionData>
  </iact:action>
  <iact:action type="add" startTime="296225">
    <iact:property name="dataType"/>
    <iact:actionData xml:id="d54">
      <inkml:trace xmlns:inkml="http://www.w3.org/2003/InkML" xml:id="stk54" contextRef="#ctx0" brushRef="#br2">9987 15668 0,'0'94'70,"0"-63"-68,0 0-2,0 0 29,0 31-28,0-31 30,0 31-29,0-31 28,0 0-30</inkml:trace>
    </iact:actionData>
  </iact:action>
  <iact:action type="add" startTime="296929">
    <iact:property name="dataType"/>
    <iact:actionData xml:id="d55">
      <inkml:trace xmlns:inkml="http://www.w3.org/2003/InkML" xml:id="stk55" contextRef="#ctx0" brushRef="#br2">9956 15420 0,'-31'0'2,"62"0"11,-93 0-13,0 0 32,-31 0-31,62 0 30,0 0-31,-31 0 32,31 31-31,0 0 29,0 31-30,0-31 31,0 31-29,31-31 44,0 32-46,0-32 31,0 0-29,0 0-2,0 31 46,31 0-44,0-62-2,-31 31 30,31 0-29,0 0 0,0-31 28,31 31-28,-31 0 14,62 0 17,-31-31-32,93 0 31,-62 0-29,31 0 28,-62 0-30,0 0 32,0 0-32,-31 0 47,0-31-46,0-31 30,0 31-30,31-31 29,-62 0-29,31 62 30,-31-31-30,0-31 29,0 0-28,0 30-2,-31-30 31,0 0-31,31 31 15,-62 0-14,31 31 30,-31-31-30,-31 0 14,31 31-14,-93 0 30,0 0-30,0 0 29,31 0-28,31 0 28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D7DF8-4D56-4A57-A18B-3BF2A5886CB3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AEA93-0341-47E8-8612-DA2FF229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14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meddő teljesítmény szükséges a felmágnesezéshez. A szinkron reluktancia gépnek sok meddő kell, így a </a:t>
            </a:r>
            <a:r>
              <a:rPr lang="hu-HU" dirty="0" err="1"/>
              <a:t>cosPHI</a:t>
            </a:r>
            <a:r>
              <a:rPr lang="hu-HU" dirty="0"/>
              <a:t> kicsi. Adott mechanikai teljesítményhez nagyobb áramra tervezett </a:t>
            </a:r>
            <a:r>
              <a:rPr lang="hu-HU" dirty="0" err="1"/>
              <a:t>inverter</a:t>
            </a:r>
            <a:r>
              <a:rPr lang="hu-HU" dirty="0"/>
              <a:t> szükséges.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EA93-0341-47E8-8612-DA2FF2294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9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EA93-0341-47E8-8612-DA2FF2294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68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EA93-0341-47E8-8612-DA2FF229410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2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EA93-0341-47E8-8612-DA2FF229410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94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EA93-0341-47E8-8612-DA2FF229410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05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EA93-0341-47E8-8612-DA2FF229410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50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EA93-0341-47E8-8612-DA2FF22941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EA93-0341-47E8-8612-DA2FF229410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16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6EC-EB73-A72D-BEC5-85F9062DE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C06B8A-F6C8-B53E-D8E9-2F174D120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4B2A2-B5CE-9CB3-432C-B9AB4BF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DA78-6003-4832-B42D-82EA5AC41AB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20A95-9640-1D08-8D06-8CC56760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7C7E2-0163-03E3-7DB5-413C266CE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55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F5CBE-8A6B-35FC-9D9D-3BC30C7A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96E0E-BBD5-E52C-F642-A4C2AF715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F5A12-1530-0011-4BC9-820FDCF0B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DA78-6003-4832-B42D-82EA5AC41AB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ABA57-B596-F1D0-F760-74B8537E8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69367-B2A3-A194-DDBC-688D211A7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2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2737A-F134-CDC5-CCC8-326C3C941A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E2876F-3833-9CD9-4491-E4A5295CB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DE5D9-8467-55D5-A0B0-FBD2EC05B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DA78-6003-4832-B42D-82EA5AC41AB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5B94B-143D-4E90-EFFC-560505DA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EB14E-A460-BECC-A43B-ACA62A54E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8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435FB-699A-F5AD-7940-15A799F2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3245C-AE9E-3561-CDC1-DF0A1E851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89ACC-1EA4-7E59-C971-EEBED757D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DA78-6003-4832-B42D-82EA5AC41AB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9957E-F518-0CAE-0472-D300F5B8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014BA-77E0-4CCF-2DBE-993D8FD3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9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3915-E494-2D7A-8247-8589D67C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90492-594B-D40D-20A3-6703A3433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C47E5-ACE1-7407-4079-6AEC3FEF1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DA78-6003-4832-B42D-82EA5AC41AB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D7470-58D7-5749-EBDD-382F982A8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91DCB-429E-24BE-CE95-2D434A16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3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4BA11-B799-8D8C-3B16-8EB6BBFD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F6C0A-5FEC-A53A-782B-E16B7EECF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5881C-F426-8F3F-3958-237C5F785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6953-FBAC-B8CB-6244-46B8711CF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DA78-6003-4832-B42D-82EA5AC41AB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225B9-86D5-57C4-098E-93AF6B7D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0B893-4FC4-9238-AA1A-F3F7C187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63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3842-EF7E-572F-416C-CFAD9D6DF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A90CD-71C6-6813-7818-D293E1BD3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12838-75CC-B9BC-200E-3C368EDC4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DE866-BBAD-899D-C22C-D3C51AE76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A69FA8-0A3F-F600-AD61-9D3898CE6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8381C-8364-DF44-6E08-ACD092BDD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DA78-6003-4832-B42D-82EA5AC41AB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C0ECB-A817-003A-62BA-A7AC90E80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6E5133-E175-5DD9-5495-7DB2BEB9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F336-5C1E-E5C2-06F8-78B31A69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E0A093-A88B-2AB7-AA10-FB5BEB9A1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DA78-6003-4832-B42D-82EA5AC41AB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4D309-0DDC-6030-14F0-8CC18CB0C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C8006C-E1CC-929B-28EF-38D8C784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45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459AE-6110-A06C-86B3-BC7C076CE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DA78-6003-4832-B42D-82EA5AC41AB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B3CF4-0BDA-75BC-FD26-682FCD346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84855-B129-AA2B-CF4B-170E9246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5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55365-8481-1067-C907-80710FEC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DE21-0A57-D2BB-D6DD-691E896F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FA561-9C56-C0D9-6893-6C00718E5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FAB6A-4DA2-2F4F-DCB7-9C671B77B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DA78-6003-4832-B42D-82EA5AC41AB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2FE91-43D6-BEBB-D6F2-F6652B03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C35AD-2213-0968-EA67-674761FD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2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AAFB5-E72C-05EC-B60D-C2C957F2C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BAB58-868C-04CA-583B-2684A4CF1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B41AA-FD1E-F3B9-8BEB-FE2AEE55E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91020-7322-0400-35FD-CF0FF6EFC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DA78-6003-4832-B42D-82EA5AC41AB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F7201-7656-6DB7-4547-71402904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16224-1737-D4D8-BBE0-B977F5AA2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47EF9-B946-FA64-0C04-513A1F89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E7142-CA6C-3FF1-3C83-2EB8CE445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7D80D-5436-0E33-8D56-3DFA3FEEC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7DA78-6003-4832-B42D-82EA5AC41AB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D2C8B-C98F-14FA-1CD9-866014283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72A7E-8CAC-CBDC-DBB5-473FE0F9F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D0E4B-F2F7-46E0-95A4-AA671D5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0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avaria-direct.co.za/scheme/calculato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bavaria-direct.co.za/scheme/calculator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83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96.png"/><Relationship Id="rId50" Type="http://schemas.openxmlformats.org/officeDocument/2006/relationships/customXml" Target="../ink/ink24.xml"/><Relationship Id="rId55" Type="http://schemas.openxmlformats.org/officeDocument/2006/relationships/image" Target="../media/image100.png"/><Relationship Id="rId63" Type="http://schemas.openxmlformats.org/officeDocument/2006/relationships/image" Target="../media/image104.png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6" Type="http://schemas.openxmlformats.org/officeDocument/2006/relationships/customXml" Target="../ink/ink7.xml"/><Relationship Id="rId29" Type="http://schemas.openxmlformats.org/officeDocument/2006/relationships/image" Target="../media/image87.png"/><Relationship Id="rId11" Type="http://schemas.openxmlformats.org/officeDocument/2006/relationships/image" Target="../media/image78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91.png"/><Relationship Id="rId40" Type="http://schemas.openxmlformats.org/officeDocument/2006/relationships/customXml" Target="../ink/ink19.xml"/><Relationship Id="rId45" Type="http://schemas.openxmlformats.org/officeDocument/2006/relationships/image" Target="../media/image95.png"/><Relationship Id="rId53" Type="http://schemas.openxmlformats.org/officeDocument/2006/relationships/image" Target="../media/image99.png"/><Relationship Id="rId58" Type="http://schemas.openxmlformats.org/officeDocument/2006/relationships/customXml" Target="../ink/ink28.xml"/><Relationship Id="rId66" Type="http://schemas.openxmlformats.org/officeDocument/2006/relationships/customXml" Target="../ink/ink32.xml"/><Relationship Id="rId5" Type="http://schemas.openxmlformats.org/officeDocument/2006/relationships/image" Target="../media/image75.png"/><Relationship Id="rId61" Type="http://schemas.openxmlformats.org/officeDocument/2006/relationships/image" Target="../media/image103.png"/><Relationship Id="rId19" Type="http://schemas.openxmlformats.org/officeDocument/2006/relationships/image" Target="../media/image82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86.png"/><Relationship Id="rId30" Type="http://schemas.openxmlformats.org/officeDocument/2006/relationships/customXml" Target="../ink/ink14.xml"/><Relationship Id="rId35" Type="http://schemas.openxmlformats.org/officeDocument/2006/relationships/image" Target="../media/image90.png"/><Relationship Id="rId43" Type="http://schemas.openxmlformats.org/officeDocument/2006/relationships/image" Target="../media/image94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8" Type="http://schemas.openxmlformats.org/officeDocument/2006/relationships/customXml" Target="../ink/ink3.xml"/><Relationship Id="rId51" Type="http://schemas.openxmlformats.org/officeDocument/2006/relationships/image" Target="../media/image98.png"/><Relationship Id="rId3" Type="http://schemas.openxmlformats.org/officeDocument/2006/relationships/image" Target="../media/image75.jpeg"/><Relationship Id="rId12" Type="http://schemas.openxmlformats.org/officeDocument/2006/relationships/customXml" Target="../ink/ink5.xml"/><Relationship Id="rId17" Type="http://schemas.openxmlformats.org/officeDocument/2006/relationships/image" Target="../media/image81.png"/><Relationship Id="rId25" Type="http://schemas.openxmlformats.org/officeDocument/2006/relationships/image" Target="../media/image85.png"/><Relationship Id="rId33" Type="http://schemas.openxmlformats.org/officeDocument/2006/relationships/image" Target="../media/image89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102.png"/><Relationship Id="rId67" Type="http://schemas.openxmlformats.org/officeDocument/2006/relationships/image" Target="../media/image106.png"/><Relationship Id="rId20" Type="http://schemas.openxmlformats.org/officeDocument/2006/relationships/customXml" Target="../ink/ink9.xml"/><Relationship Id="rId41" Type="http://schemas.openxmlformats.org/officeDocument/2006/relationships/image" Target="../media/image93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80.png"/><Relationship Id="rId23" Type="http://schemas.openxmlformats.org/officeDocument/2006/relationships/image" Target="../media/image84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97.png"/><Relationship Id="rId57" Type="http://schemas.openxmlformats.org/officeDocument/2006/relationships/image" Target="../media/image101.png"/><Relationship Id="rId10" Type="http://schemas.openxmlformats.org/officeDocument/2006/relationships/customXml" Target="../ink/ink4.xml"/><Relationship Id="rId31" Type="http://schemas.openxmlformats.org/officeDocument/2006/relationships/image" Target="../media/image88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105.png"/><Relationship Id="rId4" Type="http://schemas.openxmlformats.org/officeDocument/2006/relationships/customXml" Target="../ink/ink1.xml"/><Relationship Id="rId9" Type="http://schemas.openxmlformats.org/officeDocument/2006/relationships/image" Target="../media/image77.png"/><Relationship Id="rId13" Type="http://schemas.openxmlformats.org/officeDocument/2006/relationships/image" Target="../media/image79.png"/><Relationship Id="rId18" Type="http://schemas.openxmlformats.org/officeDocument/2006/relationships/customXml" Target="../ink/ink8.xml"/><Relationship Id="rId39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7.png"/><Relationship Id="rId21" Type="http://schemas.openxmlformats.org/officeDocument/2006/relationships/customXml" Target="../ink/ink41.xml"/><Relationship Id="rId42" Type="http://schemas.openxmlformats.org/officeDocument/2006/relationships/image" Target="../media/image125.png"/><Relationship Id="rId47" Type="http://schemas.openxmlformats.org/officeDocument/2006/relationships/customXml" Target="../ink/ink54.xml"/><Relationship Id="rId63" Type="http://schemas.openxmlformats.org/officeDocument/2006/relationships/customXml" Target="../ink/ink62.xml"/><Relationship Id="rId68" Type="http://schemas.openxmlformats.org/officeDocument/2006/relationships/image" Target="../media/image138.png"/><Relationship Id="rId84" Type="http://schemas.openxmlformats.org/officeDocument/2006/relationships/image" Target="../media/image146.png"/><Relationship Id="rId89" Type="http://schemas.openxmlformats.org/officeDocument/2006/relationships/customXml" Target="../ink/ink75.xml"/><Relationship Id="rId16" Type="http://schemas.openxmlformats.org/officeDocument/2006/relationships/image" Target="../media/image112.png"/><Relationship Id="rId11" Type="http://schemas.openxmlformats.org/officeDocument/2006/relationships/customXml" Target="../ink/ink36.xml"/><Relationship Id="rId32" Type="http://schemas.openxmlformats.org/officeDocument/2006/relationships/image" Target="../media/image120.png"/><Relationship Id="rId37" Type="http://schemas.openxmlformats.org/officeDocument/2006/relationships/customXml" Target="../ink/ink49.xml"/><Relationship Id="rId53" Type="http://schemas.openxmlformats.org/officeDocument/2006/relationships/customXml" Target="../ink/ink57.xml"/><Relationship Id="rId58" Type="http://schemas.openxmlformats.org/officeDocument/2006/relationships/image" Target="../media/image133.png"/><Relationship Id="rId74" Type="http://schemas.openxmlformats.org/officeDocument/2006/relationships/image" Target="../media/image141.png"/><Relationship Id="rId79" Type="http://schemas.openxmlformats.org/officeDocument/2006/relationships/customXml" Target="../ink/ink70.xml"/><Relationship Id="rId90" Type="http://schemas.openxmlformats.org/officeDocument/2006/relationships/image" Target="../media/image149.png"/><Relationship Id="rId95" Type="http://schemas.openxmlformats.org/officeDocument/2006/relationships/customXml" Target="../ink/ink78.xml"/><Relationship Id="rId22" Type="http://schemas.openxmlformats.org/officeDocument/2006/relationships/image" Target="../media/image115.png"/><Relationship Id="rId27" Type="http://schemas.openxmlformats.org/officeDocument/2006/relationships/customXml" Target="../ink/ink44.xml"/><Relationship Id="rId43" Type="http://schemas.openxmlformats.org/officeDocument/2006/relationships/customXml" Target="../ink/ink52.xml"/><Relationship Id="rId48" Type="http://schemas.openxmlformats.org/officeDocument/2006/relationships/image" Target="../media/image128.png"/><Relationship Id="rId64" Type="http://schemas.openxmlformats.org/officeDocument/2006/relationships/image" Target="../media/image136.png"/><Relationship Id="rId69" Type="http://schemas.openxmlformats.org/officeDocument/2006/relationships/customXml" Target="../ink/ink65.xml"/><Relationship Id="rId8" Type="http://schemas.openxmlformats.org/officeDocument/2006/relationships/image" Target="../media/image108.png"/><Relationship Id="rId51" Type="http://schemas.openxmlformats.org/officeDocument/2006/relationships/customXml" Target="../ink/ink56.xml"/><Relationship Id="rId72" Type="http://schemas.openxmlformats.org/officeDocument/2006/relationships/image" Target="../media/image140.png"/><Relationship Id="rId80" Type="http://schemas.openxmlformats.org/officeDocument/2006/relationships/image" Target="../media/image144.png"/><Relationship Id="rId85" Type="http://schemas.openxmlformats.org/officeDocument/2006/relationships/customXml" Target="../ink/ink73.xml"/><Relationship Id="rId93" Type="http://schemas.openxmlformats.org/officeDocument/2006/relationships/customXml" Target="../ink/ink77.xml"/><Relationship Id="rId98" Type="http://schemas.openxmlformats.org/officeDocument/2006/relationships/image" Target="../media/image153.png"/><Relationship Id="rId3" Type="http://schemas.openxmlformats.org/officeDocument/2006/relationships/customXml" Target="../ink/ink33.xml"/><Relationship Id="rId12" Type="http://schemas.openxmlformats.org/officeDocument/2006/relationships/image" Target="../media/image110.png"/><Relationship Id="rId17" Type="http://schemas.openxmlformats.org/officeDocument/2006/relationships/customXml" Target="../ink/ink39.xml"/><Relationship Id="rId25" Type="http://schemas.openxmlformats.org/officeDocument/2006/relationships/customXml" Target="../ink/ink43.xml"/><Relationship Id="rId33" Type="http://schemas.openxmlformats.org/officeDocument/2006/relationships/customXml" Target="../ink/ink47.xml"/><Relationship Id="rId38" Type="http://schemas.openxmlformats.org/officeDocument/2006/relationships/image" Target="../media/image123.png"/><Relationship Id="rId46" Type="http://schemas.openxmlformats.org/officeDocument/2006/relationships/image" Target="../media/image127.png"/><Relationship Id="rId59" Type="http://schemas.openxmlformats.org/officeDocument/2006/relationships/customXml" Target="../ink/ink60.xml"/><Relationship Id="rId67" Type="http://schemas.openxmlformats.org/officeDocument/2006/relationships/customXml" Target="../ink/ink64.xml"/><Relationship Id="rId20" Type="http://schemas.openxmlformats.org/officeDocument/2006/relationships/image" Target="../media/image114.png"/><Relationship Id="rId41" Type="http://schemas.openxmlformats.org/officeDocument/2006/relationships/customXml" Target="../ink/ink51.xml"/><Relationship Id="rId54" Type="http://schemas.openxmlformats.org/officeDocument/2006/relationships/image" Target="../media/image131.png"/><Relationship Id="rId62" Type="http://schemas.openxmlformats.org/officeDocument/2006/relationships/image" Target="../media/image135.png"/><Relationship Id="rId70" Type="http://schemas.openxmlformats.org/officeDocument/2006/relationships/image" Target="../media/image139.png"/><Relationship Id="rId75" Type="http://schemas.openxmlformats.org/officeDocument/2006/relationships/customXml" Target="../ink/ink68.xml"/><Relationship Id="rId83" Type="http://schemas.openxmlformats.org/officeDocument/2006/relationships/customXml" Target="../ink/ink72.xml"/><Relationship Id="rId88" Type="http://schemas.openxmlformats.org/officeDocument/2006/relationships/image" Target="../media/image148.png"/><Relationship Id="rId91" Type="http://schemas.openxmlformats.org/officeDocument/2006/relationships/customXml" Target="../ink/ink76.xml"/><Relationship Id="rId96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5" Type="http://schemas.openxmlformats.org/officeDocument/2006/relationships/customXml" Target="../ink/ink38.xml"/><Relationship Id="rId23" Type="http://schemas.openxmlformats.org/officeDocument/2006/relationships/customXml" Target="../ink/ink42.xml"/><Relationship Id="rId28" Type="http://schemas.openxmlformats.org/officeDocument/2006/relationships/image" Target="../media/image118.png"/><Relationship Id="rId36" Type="http://schemas.openxmlformats.org/officeDocument/2006/relationships/image" Target="../media/image122.png"/><Relationship Id="rId49" Type="http://schemas.openxmlformats.org/officeDocument/2006/relationships/customXml" Target="../ink/ink55.xml"/><Relationship Id="rId57" Type="http://schemas.openxmlformats.org/officeDocument/2006/relationships/customXml" Target="../ink/ink59.xml"/><Relationship Id="rId10" Type="http://schemas.openxmlformats.org/officeDocument/2006/relationships/image" Target="../media/image109.png"/><Relationship Id="rId31" Type="http://schemas.openxmlformats.org/officeDocument/2006/relationships/customXml" Target="../ink/ink46.xml"/><Relationship Id="rId44" Type="http://schemas.openxmlformats.org/officeDocument/2006/relationships/image" Target="../media/image126.png"/><Relationship Id="rId52" Type="http://schemas.openxmlformats.org/officeDocument/2006/relationships/image" Target="../media/image130.png"/><Relationship Id="rId60" Type="http://schemas.openxmlformats.org/officeDocument/2006/relationships/image" Target="../media/image134.png"/><Relationship Id="rId65" Type="http://schemas.openxmlformats.org/officeDocument/2006/relationships/customXml" Target="../ink/ink63.xml"/><Relationship Id="rId73" Type="http://schemas.openxmlformats.org/officeDocument/2006/relationships/customXml" Target="../ink/ink67.xml"/><Relationship Id="rId78" Type="http://schemas.openxmlformats.org/officeDocument/2006/relationships/image" Target="../media/image143.png"/><Relationship Id="rId81" Type="http://schemas.openxmlformats.org/officeDocument/2006/relationships/customXml" Target="../ink/ink71.xml"/><Relationship Id="rId86" Type="http://schemas.openxmlformats.org/officeDocument/2006/relationships/image" Target="../media/image147.png"/><Relationship Id="rId94" Type="http://schemas.openxmlformats.org/officeDocument/2006/relationships/image" Target="../media/image151.png"/><Relationship Id="rId9" Type="http://schemas.openxmlformats.org/officeDocument/2006/relationships/customXml" Target="../ink/ink35.xml"/><Relationship Id="rId13" Type="http://schemas.openxmlformats.org/officeDocument/2006/relationships/customXml" Target="../ink/ink37.xml"/><Relationship Id="rId18" Type="http://schemas.openxmlformats.org/officeDocument/2006/relationships/image" Target="../media/image113.png"/><Relationship Id="rId39" Type="http://schemas.openxmlformats.org/officeDocument/2006/relationships/customXml" Target="../ink/ink50.xml"/><Relationship Id="rId34" Type="http://schemas.openxmlformats.org/officeDocument/2006/relationships/image" Target="../media/image121.png"/><Relationship Id="rId50" Type="http://schemas.openxmlformats.org/officeDocument/2006/relationships/image" Target="../media/image129.png"/><Relationship Id="rId55" Type="http://schemas.openxmlformats.org/officeDocument/2006/relationships/customXml" Target="../ink/ink58.xml"/><Relationship Id="rId76" Type="http://schemas.openxmlformats.org/officeDocument/2006/relationships/image" Target="../media/image142.png"/><Relationship Id="rId97" Type="http://schemas.microsoft.com/office/2011/relationships/inkAction" Target="../ink/inkAction1.xml"/><Relationship Id="rId7" Type="http://schemas.openxmlformats.org/officeDocument/2006/relationships/customXml" Target="../ink/ink34.xml"/><Relationship Id="rId71" Type="http://schemas.openxmlformats.org/officeDocument/2006/relationships/customXml" Target="../ink/ink66.xml"/><Relationship Id="rId92" Type="http://schemas.openxmlformats.org/officeDocument/2006/relationships/image" Target="../media/image150.png"/><Relationship Id="rId2" Type="http://schemas.openxmlformats.org/officeDocument/2006/relationships/image" Target="../media/image74.png"/><Relationship Id="rId29" Type="http://schemas.openxmlformats.org/officeDocument/2006/relationships/customXml" Target="../ink/ink45.xml"/><Relationship Id="rId24" Type="http://schemas.openxmlformats.org/officeDocument/2006/relationships/image" Target="../media/image116.png"/><Relationship Id="rId40" Type="http://schemas.openxmlformats.org/officeDocument/2006/relationships/image" Target="../media/image124.png"/><Relationship Id="rId45" Type="http://schemas.openxmlformats.org/officeDocument/2006/relationships/customXml" Target="../ink/ink53.xml"/><Relationship Id="rId66" Type="http://schemas.openxmlformats.org/officeDocument/2006/relationships/image" Target="../media/image137.png"/><Relationship Id="rId87" Type="http://schemas.openxmlformats.org/officeDocument/2006/relationships/customXml" Target="../ink/ink74.xml"/><Relationship Id="rId61" Type="http://schemas.openxmlformats.org/officeDocument/2006/relationships/customXml" Target="../ink/ink61.xml"/><Relationship Id="rId82" Type="http://schemas.openxmlformats.org/officeDocument/2006/relationships/image" Target="../media/image145.png"/><Relationship Id="rId19" Type="http://schemas.openxmlformats.org/officeDocument/2006/relationships/customXml" Target="../ink/ink40.xml"/><Relationship Id="rId14" Type="http://schemas.openxmlformats.org/officeDocument/2006/relationships/image" Target="../media/image111.png"/><Relationship Id="rId30" Type="http://schemas.openxmlformats.org/officeDocument/2006/relationships/image" Target="../media/image119.png"/><Relationship Id="rId35" Type="http://schemas.openxmlformats.org/officeDocument/2006/relationships/customXml" Target="../ink/ink48.xml"/><Relationship Id="rId56" Type="http://schemas.openxmlformats.org/officeDocument/2006/relationships/image" Target="../media/image132.png"/><Relationship Id="rId77" Type="http://schemas.openxmlformats.org/officeDocument/2006/relationships/customXml" Target="../ink/ink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4.xml"/><Relationship Id="rId18" Type="http://schemas.openxmlformats.org/officeDocument/2006/relationships/image" Target="../media/image161.png"/><Relationship Id="rId26" Type="http://schemas.openxmlformats.org/officeDocument/2006/relationships/image" Target="../media/image165.png"/><Relationship Id="rId39" Type="http://schemas.openxmlformats.org/officeDocument/2006/relationships/customXml" Target="../ink/ink97.xml"/><Relationship Id="rId21" Type="http://schemas.openxmlformats.org/officeDocument/2006/relationships/customXml" Target="../ink/ink88.xml"/><Relationship Id="rId34" Type="http://schemas.openxmlformats.org/officeDocument/2006/relationships/image" Target="../media/image169.png"/><Relationship Id="rId42" Type="http://schemas.openxmlformats.org/officeDocument/2006/relationships/image" Target="../media/image173.png"/><Relationship Id="rId47" Type="http://schemas.openxmlformats.org/officeDocument/2006/relationships/customXml" Target="../ink/ink101.xml"/><Relationship Id="rId50" Type="http://schemas.openxmlformats.org/officeDocument/2006/relationships/image" Target="../media/image177.png"/><Relationship Id="rId55" Type="http://schemas.openxmlformats.org/officeDocument/2006/relationships/customXml" Target="../ink/ink105.xml"/><Relationship Id="rId63" Type="http://schemas.openxmlformats.org/officeDocument/2006/relationships/customXml" Target="../ink/ink109.xml"/><Relationship Id="rId7" Type="http://schemas.openxmlformats.org/officeDocument/2006/relationships/image" Target="../media/image156.png"/><Relationship Id="rId2" Type="http://schemas.openxmlformats.org/officeDocument/2006/relationships/customXml" Target="../ink/ink79.xml"/><Relationship Id="rId16" Type="http://schemas.openxmlformats.org/officeDocument/2006/relationships/image" Target="../media/image160.png"/><Relationship Id="rId29" Type="http://schemas.openxmlformats.org/officeDocument/2006/relationships/customXml" Target="../ink/ink92.xml"/><Relationship Id="rId11" Type="http://schemas.openxmlformats.org/officeDocument/2006/relationships/customXml" Target="../ink/ink83.xml"/><Relationship Id="rId24" Type="http://schemas.openxmlformats.org/officeDocument/2006/relationships/image" Target="../media/image164.png"/><Relationship Id="rId32" Type="http://schemas.openxmlformats.org/officeDocument/2006/relationships/image" Target="../media/image168.png"/><Relationship Id="rId37" Type="http://schemas.openxmlformats.org/officeDocument/2006/relationships/customXml" Target="../ink/ink96.xml"/><Relationship Id="rId40" Type="http://schemas.openxmlformats.org/officeDocument/2006/relationships/image" Target="../media/image172.png"/><Relationship Id="rId45" Type="http://schemas.openxmlformats.org/officeDocument/2006/relationships/customXml" Target="../ink/ink100.xml"/><Relationship Id="rId53" Type="http://schemas.openxmlformats.org/officeDocument/2006/relationships/customXml" Target="../ink/ink104.xml"/><Relationship Id="rId58" Type="http://schemas.openxmlformats.org/officeDocument/2006/relationships/image" Target="../media/image181.png"/><Relationship Id="rId5" Type="http://schemas.openxmlformats.org/officeDocument/2006/relationships/image" Target="../media/image155.png"/><Relationship Id="rId61" Type="http://schemas.openxmlformats.org/officeDocument/2006/relationships/customXml" Target="../ink/ink108.xml"/><Relationship Id="rId19" Type="http://schemas.openxmlformats.org/officeDocument/2006/relationships/customXml" Target="../ink/ink87.xml"/><Relationship Id="rId14" Type="http://schemas.openxmlformats.org/officeDocument/2006/relationships/image" Target="../media/image159.png"/><Relationship Id="rId22" Type="http://schemas.openxmlformats.org/officeDocument/2006/relationships/image" Target="../media/image163.png"/><Relationship Id="rId27" Type="http://schemas.openxmlformats.org/officeDocument/2006/relationships/customXml" Target="../ink/ink91.xml"/><Relationship Id="rId30" Type="http://schemas.openxmlformats.org/officeDocument/2006/relationships/image" Target="../media/image167.png"/><Relationship Id="rId35" Type="http://schemas.openxmlformats.org/officeDocument/2006/relationships/customXml" Target="../ink/ink95.xml"/><Relationship Id="rId43" Type="http://schemas.openxmlformats.org/officeDocument/2006/relationships/customXml" Target="../ink/ink99.xml"/><Relationship Id="rId48" Type="http://schemas.openxmlformats.org/officeDocument/2006/relationships/image" Target="../media/image176.png"/><Relationship Id="rId56" Type="http://schemas.openxmlformats.org/officeDocument/2006/relationships/image" Target="../media/image180.png"/><Relationship Id="rId64" Type="http://schemas.openxmlformats.org/officeDocument/2006/relationships/image" Target="../media/image184.png"/><Relationship Id="rId8" Type="http://schemas.openxmlformats.org/officeDocument/2006/relationships/customXml" Target="../ink/ink82.xml"/><Relationship Id="rId51" Type="http://schemas.openxmlformats.org/officeDocument/2006/relationships/customXml" Target="../ink/ink103.xml"/><Relationship Id="rId3" Type="http://schemas.openxmlformats.org/officeDocument/2006/relationships/image" Target="../media/image107.png"/><Relationship Id="rId12" Type="http://schemas.openxmlformats.org/officeDocument/2006/relationships/image" Target="../media/image158.png"/><Relationship Id="rId17" Type="http://schemas.openxmlformats.org/officeDocument/2006/relationships/customXml" Target="../ink/ink86.xml"/><Relationship Id="rId25" Type="http://schemas.openxmlformats.org/officeDocument/2006/relationships/customXml" Target="../ink/ink90.xml"/><Relationship Id="rId33" Type="http://schemas.openxmlformats.org/officeDocument/2006/relationships/customXml" Target="../ink/ink94.xml"/><Relationship Id="rId38" Type="http://schemas.openxmlformats.org/officeDocument/2006/relationships/image" Target="../media/image171.png"/><Relationship Id="rId46" Type="http://schemas.openxmlformats.org/officeDocument/2006/relationships/image" Target="../media/image175.png"/><Relationship Id="rId59" Type="http://schemas.openxmlformats.org/officeDocument/2006/relationships/customXml" Target="../ink/ink107.xml"/><Relationship Id="rId20" Type="http://schemas.openxmlformats.org/officeDocument/2006/relationships/image" Target="../media/image162.png"/><Relationship Id="rId41" Type="http://schemas.openxmlformats.org/officeDocument/2006/relationships/customXml" Target="../ink/ink98.xml"/><Relationship Id="rId54" Type="http://schemas.openxmlformats.org/officeDocument/2006/relationships/image" Target="../media/image179.png"/><Relationship Id="rId6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1.xml"/><Relationship Id="rId15" Type="http://schemas.openxmlformats.org/officeDocument/2006/relationships/customXml" Target="../ink/ink85.xml"/><Relationship Id="rId23" Type="http://schemas.openxmlformats.org/officeDocument/2006/relationships/customXml" Target="../ink/ink89.xml"/><Relationship Id="rId28" Type="http://schemas.openxmlformats.org/officeDocument/2006/relationships/image" Target="../media/image166.png"/><Relationship Id="rId36" Type="http://schemas.openxmlformats.org/officeDocument/2006/relationships/image" Target="../media/image170.png"/><Relationship Id="rId49" Type="http://schemas.openxmlformats.org/officeDocument/2006/relationships/customXml" Target="../ink/ink102.xml"/><Relationship Id="rId57" Type="http://schemas.openxmlformats.org/officeDocument/2006/relationships/customXml" Target="../ink/ink106.xml"/><Relationship Id="rId10" Type="http://schemas.openxmlformats.org/officeDocument/2006/relationships/image" Target="../media/image74.png"/><Relationship Id="rId31" Type="http://schemas.openxmlformats.org/officeDocument/2006/relationships/customXml" Target="../ink/ink93.xml"/><Relationship Id="rId44" Type="http://schemas.openxmlformats.org/officeDocument/2006/relationships/image" Target="../media/image174.png"/><Relationship Id="rId52" Type="http://schemas.openxmlformats.org/officeDocument/2006/relationships/image" Target="../media/image178.png"/><Relationship Id="rId60" Type="http://schemas.openxmlformats.org/officeDocument/2006/relationships/image" Target="../media/image182.png"/><Relationship Id="rId4" Type="http://schemas.openxmlformats.org/officeDocument/2006/relationships/customXml" Target="../ink/ink80.xml"/><Relationship Id="rId9" Type="http://schemas.openxmlformats.org/officeDocument/2006/relationships/image" Target="../media/image1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szk.org/files/Villamos-jarmuhajtasok-fejlodese.pdf" TargetMode="External"/><Relationship Id="rId3" Type="http://schemas.openxmlformats.org/officeDocument/2006/relationships/hyperlink" Target="https://www.lesics.com/how-synchronous-reluctance-motor-work.html" TargetMode="External"/><Relationship Id="rId7" Type="http://schemas.openxmlformats.org/officeDocument/2006/relationships/hyperlink" Target="https://bavaria-direct.co.za/scheme/calculator/" TargetMode="External"/><Relationship Id="rId2" Type="http://schemas.openxmlformats.org/officeDocument/2006/relationships/hyperlink" Target="https://www.lesics.com/basics-of-synchronous-reluctance-moto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hdengineeringem.blogspot.com/2018/06/toyota-prius-winding-scheme.html" TargetMode="External"/><Relationship Id="rId5" Type="http://schemas.openxmlformats.org/officeDocument/2006/relationships/hyperlink" Target="https://docplayer.hu/17884116-Hajtasszabalyozasok-bmevivem175-schmidt-istvan-veszpremi-karoly.html" TargetMode="External"/><Relationship Id="rId4" Type="http://schemas.openxmlformats.org/officeDocument/2006/relationships/hyperlink" Target="https://www.youtube.com/watch?v=vvw6k4ppUZU" TargetMode="External"/><Relationship Id="rId9" Type="http://schemas.openxmlformats.org/officeDocument/2006/relationships/hyperlink" Target="https://www.electronics-tutorials.ws/electromagnetism/magnetic-hysteresis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A769-4B27-E2A6-D0C0-CAB3239943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Kísérleti szinkron reluktancia villamos gép végeselemes analízise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651DA1-454C-8101-0050-6257EFB657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hu-HU" dirty="0"/>
              <a:t>Katona Mihály</a:t>
            </a:r>
          </a:p>
          <a:p>
            <a:pPr algn="l"/>
            <a:r>
              <a:rPr lang="hu-HU" dirty="0"/>
              <a:t>Kutató-fejlesztő mérnök – Robert Bosch Kft.</a:t>
            </a:r>
          </a:p>
          <a:p>
            <a:pPr algn="l"/>
            <a:r>
              <a:rPr lang="hu-HU" dirty="0"/>
              <a:t>PhD hallgató – Széchenyi István Egyetem</a:t>
            </a:r>
          </a:p>
          <a:p>
            <a:pPr algn="l"/>
            <a:r>
              <a:rPr lang="hu-HU" dirty="0"/>
              <a:t>2024.10.28.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98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35AD-5BB8-C1EA-5F13-2BC6B2CC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Hossz és keresztirány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1ADC4D-11B2-325A-2F94-D4FAA235C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24645"/>
            <a:ext cx="10515600" cy="3553298"/>
          </a:xfrm>
        </p:spPr>
      </p:pic>
    </p:spTree>
    <p:extLst>
      <p:ext uri="{BB962C8B-B14F-4D97-AF65-F5344CB8AC3E}">
        <p14:creationId xmlns:p14="http://schemas.microsoft.com/office/powerpoint/2010/main" val="2895851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FCED-7E68-A590-4A9B-7B78D7E2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Hossz és keresztirány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13E77-E4DC-8D2F-1992-7BF03B3B5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Hosszirány (d): A </a:t>
            </a:r>
            <a:r>
              <a:rPr lang="hu-HU" dirty="0" err="1"/>
              <a:t>sztátor</a:t>
            </a:r>
            <a:r>
              <a:rPr lang="hu-HU" dirty="0"/>
              <a:t> tekercselés gerjesztése által létrehozott mágneses térben a rotor azon iránya, ahol a mágneses fluxussűrűség vagy más nevén indukció az adott konstrukcióban a legnagyobb.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D8F0B-1E62-CB5D-A845-A6305F9C1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90" y="3429000"/>
            <a:ext cx="5007910" cy="3079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BA7EF-DBB2-4EE6-ACD2-BC3A33A80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521043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49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FCED-7E68-A590-4A9B-7B78D7E2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Hossz és keresztirány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13E77-E4DC-8D2F-1992-7BF03B3B5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Keresztirány (q): A </a:t>
            </a:r>
            <a:r>
              <a:rPr lang="hu-HU" dirty="0" err="1"/>
              <a:t>sztátor</a:t>
            </a:r>
            <a:r>
              <a:rPr lang="hu-HU" dirty="0"/>
              <a:t> tekercselés gerjesztése által létrehozott mágneses térben a rotor azon iránya, ahol a mágneses fluxussűrűség vagy más nevén indukció az adott konstrukcióban a legkisebb.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4C8E50-8A02-E8B2-37E1-256156D65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386710"/>
            <a:ext cx="5542298" cy="3106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5935F0-B27C-2CAE-4C3A-C8C650BF7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69" y="3429000"/>
            <a:ext cx="5037217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49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D140-990E-2F87-56FE-654CE3A9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Hossz és keresztirány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508EC2-9C19-EE09-1AD0-BEC6325C2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3911"/>
            <a:ext cx="10515600" cy="4626864"/>
          </a:xfrm>
        </p:spPr>
      </p:pic>
    </p:spTree>
    <p:extLst>
      <p:ext uri="{BB962C8B-B14F-4D97-AF65-F5344CB8AC3E}">
        <p14:creationId xmlns:p14="http://schemas.microsoft.com/office/powerpoint/2010/main" val="340991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9D83E-9819-BCD2-4A36-0973A2E26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Mágneses domének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3B2539-4DE2-F370-96B6-3F82030AD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552" y="1265999"/>
            <a:ext cx="9454896" cy="5390651"/>
          </a:xfrm>
        </p:spPr>
      </p:pic>
    </p:spTree>
    <p:extLst>
      <p:ext uri="{BB962C8B-B14F-4D97-AF65-F5344CB8AC3E}">
        <p14:creationId xmlns:p14="http://schemas.microsoft.com/office/powerpoint/2010/main" val="873193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E6F15-2066-C9E6-08BD-6D2B32754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Hossz és keresztirány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A44FDD-D457-C1F7-97F1-F1FC06D1C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7542" y="1283360"/>
            <a:ext cx="5576916" cy="5433099"/>
          </a:xfrm>
        </p:spPr>
      </p:pic>
    </p:spTree>
    <p:extLst>
      <p:ext uri="{BB962C8B-B14F-4D97-AF65-F5344CB8AC3E}">
        <p14:creationId xmlns:p14="http://schemas.microsoft.com/office/powerpoint/2010/main" val="501076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E6F15-2066-C9E6-08BD-6D2B32754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Hossz és keresztirány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A44FDD-D457-C1F7-97F1-F1FC06D1C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7542" y="1283360"/>
            <a:ext cx="5576916" cy="5433099"/>
          </a:xfr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F36E140D-58E3-B01F-C938-FC97625505D0}"/>
              </a:ext>
            </a:extLst>
          </p:cNvPr>
          <p:cNvSpPr/>
          <p:nvPr/>
        </p:nvSpPr>
        <p:spPr>
          <a:xfrm>
            <a:off x="5859780" y="972293"/>
            <a:ext cx="472440" cy="30083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5F82E9A1-5F71-CA53-FCC7-64644DE5E07A}"/>
              </a:ext>
            </a:extLst>
          </p:cNvPr>
          <p:cNvSpPr/>
          <p:nvPr/>
        </p:nvSpPr>
        <p:spPr>
          <a:xfrm rot="2700000">
            <a:off x="6941946" y="1468730"/>
            <a:ext cx="472440" cy="3008376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FE2AD-D300-96DF-DAD2-5DA927D281CB}"/>
              </a:ext>
            </a:extLst>
          </p:cNvPr>
          <p:cNvSpPr txBox="1"/>
          <p:nvPr/>
        </p:nvSpPr>
        <p:spPr>
          <a:xfrm>
            <a:off x="6174556" y="417145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5400" dirty="0"/>
              <a:t>q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F5650-7559-B5F9-8FFE-287DE582E6F2}"/>
              </a:ext>
            </a:extLst>
          </p:cNvPr>
          <p:cNvSpPr txBox="1"/>
          <p:nvPr/>
        </p:nvSpPr>
        <p:spPr>
          <a:xfrm>
            <a:off x="8253014" y="1540090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5400" dirty="0"/>
              <a:t>d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82131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D744BB-4FD9-365A-5301-2A3E8457C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10" y="1027906"/>
            <a:ext cx="9431066" cy="5544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E6F15-2066-C9E6-08BD-6D2B32754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Hossz és keresztirány</a:t>
            </a:r>
            <a:endParaRPr lang="en-US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F36E140D-58E3-B01F-C938-FC97625505D0}"/>
              </a:ext>
            </a:extLst>
          </p:cNvPr>
          <p:cNvSpPr/>
          <p:nvPr/>
        </p:nvSpPr>
        <p:spPr>
          <a:xfrm>
            <a:off x="5823846" y="616761"/>
            <a:ext cx="472440" cy="30083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5F82E9A1-5F71-CA53-FCC7-64644DE5E07A}"/>
              </a:ext>
            </a:extLst>
          </p:cNvPr>
          <p:cNvSpPr/>
          <p:nvPr/>
        </p:nvSpPr>
        <p:spPr>
          <a:xfrm rot="2700000">
            <a:off x="9230402" y="1065226"/>
            <a:ext cx="472440" cy="3008376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FE2AD-D300-96DF-DAD2-5DA927D281CB}"/>
              </a:ext>
            </a:extLst>
          </p:cNvPr>
          <p:cNvSpPr txBox="1"/>
          <p:nvPr/>
        </p:nvSpPr>
        <p:spPr>
          <a:xfrm>
            <a:off x="6296286" y="340386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5400" dirty="0"/>
              <a:t>q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F5650-7559-B5F9-8FFE-287DE582E6F2}"/>
              </a:ext>
            </a:extLst>
          </p:cNvPr>
          <p:cNvSpPr txBox="1"/>
          <p:nvPr/>
        </p:nvSpPr>
        <p:spPr>
          <a:xfrm>
            <a:off x="10459874" y="1659284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5400" dirty="0"/>
              <a:t>d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30125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042D0-EF44-5DB1-1754-E584E907F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260" y="154902"/>
            <a:ext cx="9555480" cy="6703098"/>
          </a:xfrm>
        </p:spPr>
      </p:pic>
    </p:spTree>
    <p:extLst>
      <p:ext uri="{BB962C8B-B14F-4D97-AF65-F5344CB8AC3E}">
        <p14:creationId xmlns:p14="http://schemas.microsoft.com/office/powerpoint/2010/main" val="45491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D8D7F4-E916-F34C-D49D-68ACB5BDE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114" y="151483"/>
            <a:ext cx="9373771" cy="6555033"/>
          </a:xfrm>
        </p:spPr>
      </p:pic>
    </p:spTree>
    <p:extLst>
      <p:ext uri="{BB962C8B-B14F-4D97-AF65-F5344CB8AC3E}">
        <p14:creationId xmlns:p14="http://schemas.microsoft.com/office/powerpoint/2010/main" val="200539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A1C5-017C-26D4-B29D-1E4A885F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Célkitűzés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12D19-48F0-2D42-C570-FB5076F07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Fókuszban a szinkron reluktancia villamos gép és annak nyomatékképzése</a:t>
            </a:r>
          </a:p>
          <a:p>
            <a:r>
              <a:rPr lang="hu-HU" dirty="0"/>
              <a:t>Elméleti áttekintés</a:t>
            </a:r>
          </a:p>
          <a:p>
            <a:r>
              <a:rPr lang="hu-HU" dirty="0"/>
              <a:t>Analitikus közelítés</a:t>
            </a:r>
          </a:p>
          <a:p>
            <a:r>
              <a:rPr lang="hu-HU" dirty="0"/>
              <a:t>Végeselemes analízis</a:t>
            </a:r>
          </a:p>
          <a:p>
            <a:r>
              <a:rPr lang="hu-HU" dirty="0"/>
              <a:t>Gyakorlati példa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78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96B9-D023-BEAF-0B70-0239D7E6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Nyomatékképzés általánosan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5BE45E-06B9-416A-5B33-60A6E1345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705975" cy="5810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B0068-9F6D-401A-7FAD-83D31348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0300"/>
            <a:ext cx="6115050" cy="1028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872898-676B-7B5E-16CB-29AA968EE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3295650" cy="695325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9C79BB24-507E-D64F-F3FA-30EBF8F286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7218" r="8812"/>
          <a:stretch/>
        </p:blipFill>
        <p:spPr>
          <a:xfrm>
            <a:off x="7022969" y="2859225"/>
            <a:ext cx="4330831" cy="38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54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B747-9825-2246-45DD-6D1AEDDC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Helyettesítőkép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A47CE-1B98-E839-4274-CAA3E0920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40" y="1690688"/>
            <a:ext cx="9483520" cy="4240915"/>
          </a:xfrm>
        </p:spPr>
      </p:pic>
    </p:spTree>
    <p:extLst>
      <p:ext uri="{BB962C8B-B14F-4D97-AF65-F5344CB8AC3E}">
        <p14:creationId xmlns:p14="http://schemas.microsoft.com/office/powerpoint/2010/main" val="3933226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B747-9825-2246-45DD-6D1AEDDC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Helyettesítőkép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A47CE-1B98-E839-4274-CAA3E0920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6" y="1690688"/>
            <a:ext cx="4988648" cy="2230863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91AFF3-AECC-B94C-F6AD-99858539A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680243"/>
            <a:ext cx="5448300" cy="6953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8039C0-4687-DC0B-5B19-D22FEF246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7302"/>
            <a:ext cx="1428750" cy="6953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504B9B8-0757-B23C-0D06-3F55E2D5024C}"/>
              </a:ext>
            </a:extLst>
          </p:cNvPr>
          <p:cNvSpPr txBox="1"/>
          <p:nvPr/>
        </p:nvSpPr>
        <p:spPr>
          <a:xfrm>
            <a:off x="7642225" y="281278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(Állandósult állapot)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4D1A712-0589-B7B8-9A63-C23F8DD88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33" y="4260021"/>
            <a:ext cx="9763125" cy="3524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1AE49DF-2307-1FB8-916E-5FC866812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1816569"/>
            <a:ext cx="3438525" cy="3524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5E492BA-EB54-60E9-050B-2BD65E4C21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33" y="5034805"/>
            <a:ext cx="4305300" cy="35242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715D618-E096-7FDC-BA87-739618D95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33" y="5807232"/>
            <a:ext cx="43053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78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B747-9825-2246-45DD-6D1AEDDC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Helyettesítőkép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A47CE-1B98-E839-4274-CAA3E0920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6" y="1690688"/>
            <a:ext cx="4988648" cy="22308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C9D301-C24E-6B40-0DE4-F8BB23611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365125"/>
            <a:ext cx="3314700" cy="352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861D13-6E8F-8B63-F68E-589E9AFFE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2615644"/>
            <a:ext cx="1866900" cy="514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1917B7-27D9-E5AB-86E5-EC2FE8C27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25" y="2615644"/>
            <a:ext cx="1857375" cy="5143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748AEB-51D5-E568-D175-ED5E1C2829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3402438"/>
            <a:ext cx="2209800" cy="3333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DB20B-3FC8-BD2F-A56C-4B23395C2B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463" y="3402438"/>
            <a:ext cx="2181225" cy="3524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F51AEA-E861-0EE1-7186-88BFEDFBB4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6" y="5000624"/>
            <a:ext cx="790575" cy="3333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4323BF-9355-1E08-DCD6-2123081298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35" y="5032662"/>
            <a:ext cx="1152525" cy="3333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1F2A48-3E30-8162-47AC-A4FAF6BE83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6" y="4300894"/>
            <a:ext cx="6086475" cy="3524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2BE51A4-9AA5-9A7B-D64C-735B6A9E0E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2053"/>
            <a:ext cx="4305300" cy="3524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A9DEEB-F2EA-E9FD-74FB-A869E2CDDE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504" y="1836112"/>
            <a:ext cx="4305300" cy="35242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C33B554-71F1-48AE-51E0-B8C0926F65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87" y="5671957"/>
            <a:ext cx="2638425" cy="35242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B895E24-0DD3-2624-A81C-7C6A09CC89AF}"/>
              </a:ext>
            </a:extLst>
          </p:cNvPr>
          <p:cNvSpPr/>
          <p:nvPr/>
        </p:nvSpPr>
        <p:spPr>
          <a:xfrm>
            <a:off x="4597165" y="5476874"/>
            <a:ext cx="3110845" cy="7635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62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5586-E2AE-4BFB-42E3-368A93D8E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Állandómágneses szinkron és szinkron reluktancia villamos gépek összehasonlítása vektorábrákkal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07D66AB-EA9A-DF35-5E04-F54FA818D7E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56" y="2051141"/>
            <a:ext cx="4791466" cy="357988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9D0E75-0017-E604-F846-B977EA5A6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73" y="2192873"/>
            <a:ext cx="4741173" cy="343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72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3EB6B-26B3-97DA-45B2-4BBA6D90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Állandómágnessel támogatott szinkron reluktancia és reluktancia villamos gépek összehasonlítása</a:t>
            </a:r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825EA9A9-A58F-3294-57EE-25EFE194DD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80" y="2179157"/>
            <a:ext cx="4276047" cy="3951050"/>
          </a:xfr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C952B3FE-D8F8-86FE-2200-ADABA9301BA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179157"/>
            <a:ext cx="4791466" cy="3579883"/>
          </a:xfrm>
        </p:spPr>
      </p:pic>
    </p:spTree>
    <p:extLst>
      <p:ext uri="{BB962C8B-B14F-4D97-AF65-F5344CB8AC3E}">
        <p14:creationId xmlns:p14="http://schemas.microsoft.com/office/powerpoint/2010/main" val="3705308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5BCF5-444E-28E8-7FEE-0D5F73E02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Állandómágnessel támogatott szinkron reluktancia és reluktancia villamos gépek összehasonlítása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E3214D-D4BB-D4FE-66F4-D51134C1C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98" y="1689650"/>
            <a:ext cx="5377615" cy="51683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BFD4E2-0066-07FA-9127-EA298362A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2" y="1543677"/>
            <a:ext cx="5028823" cy="531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10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3810B-6AB3-EA4E-D81F-C7B8069FE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Állandómágnessel támogatott szinkron reluktancia és reluktancia villamos gépek összehasonlítása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A66D1F-6DF2-88F7-A02F-5420DEAD5A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62" y="2378531"/>
            <a:ext cx="5486273" cy="3811131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AE869A-03E5-A4F2-F184-870B60A90D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76" y="2378531"/>
            <a:ext cx="5486272" cy="3811131"/>
          </a:xfrm>
        </p:spPr>
      </p:pic>
    </p:spTree>
    <p:extLst>
      <p:ext uri="{BB962C8B-B14F-4D97-AF65-F5344CB8AC3E}">
        <p14:creationId xmlns:p14="http://schemas.microsoft.com/office/powerpoint/2010/main" val="4288674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A336-36ED-358B-B47A-09E9DEB5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Villamos</a:t>
            </a:r>
            <a:r>
              <a:rPr lang="en-US" dirty="0"/>
              <a:t> </a:t>
            </a:r>
            <a:r>
              <a:rPr lang="en-US" dirty="0" err="1"/>
              <a:t>gép</a:t>
            </a:r>
            <a:r>
              <a:rPr lang="en-US" dirty="0"/>
              <a:t> </a:t>
            </a:r>
            <a:r>
              <a:rPr lang="en-US" dirty="0" err="1"/>
              <a:t>identifikáció</a:t>
            </a:r>
            <a:endParaRPr lang="en-US" dirty="0"/>
          </a:p>
        </p:txBody>
      </p:sp>
      <p:pic>
        <p:nvPicPr>
          <p:cNvPr id="5" name="Content Placeholder 4" descr="A round metal object with wires&#10;&#10;Description automatically generated">
            <a:extLst>
              <a:ext uri="{FF2B5EF4-FFF2-40B4-BE49-F238E27FC236}">
                <a16:creationId xmlns:a16="http://schemas.microsoft.com/office/drawing/2014/main" id="{944F92BC-FE32-57C6-92AD-DFFA1C14F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" y="1690688"/>
            <a:ext cx="580178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1E5FE-A3E9-CFC5-7E5B-B3C5CA0AE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9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20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A336-36ED-358B-B47A-09E9DEB5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- </a:t>
            </a:r>
            <a:r>
              <a:rPr lang="en-GB" dirty="0" err="1"/>
              <a:t>sztátor</a:t>
            </a:r>
            <a:endParaRPr lang="en-US" dirty="0"/>
          </a:p>
        </p:txBody>
      </p:sp>
      <p:pic>
        <p:nvPicPr>
          <p:cNvPr id="8" name="Picture 7" descr="A close up of a coil&#10;&#10;Description automatically generated">
            <a:extLst>
              <a:ext uri="{FF2B5EF4-FFF2-40B4-BE49-F238E27FC236}">
                <a16:creationId xmlns:a16="http://schemas.microsoft.com/office/drawing/2014/main" id="{F605F7C9-314E-A556-864A-08D29808B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06" y="1409700"/>
            <a:ext cx="6459488" cy="4844616"/>
          </a:xfrm>
          <a:prstGeom prst="rect">
            <a:avLst/>
          </a:prstGeom>
        </p:spPr>
      </p:pic>
      <p:pic>
        <p:nvPicPr>
          <p:cNvPr id="10" name="Picture 9" descr="A close-up of a circular object&#10;&#10;Description automatically generated">
            <a:extLst>
              <a:ext uri="{FF2B5EF4-FFF2-40B4-BE49-F238E27FC236}">
                <a16:creationId xmlns:a16="http://schemas.microsoft.com/office/drawing/2014/main" id="{95A20231-2151-540E-154F-AA4D0DC6B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07" y="1409700"/>
            <a:ext cx="3601293" cy="48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70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FD85-724B-AFD6-865E-F2A89A9A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Háromfázisú villamos gép definíciója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5A86-BEDC-D5FB-A82A-001DD214D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7916"/>
            <a:ext cx="10515600" cy="4351338"/>
          </a:xfrm>
        </p:spPr>
        <p:txBody>
          <a:bodyPr/>
          <a:lstStyle/>
          <a:p>
            <a:r>
              <a:rPr lang="hu-HU" dirty="0"/>
              <a:t>Forgásból adódó mechanikai teljesítményt alakít át háromfázisú villamos teljesítménnyé adott hatásfokkal.</a:t>
            </a:r>
          </a:p>
          <a:p>
            <a:r>
              <a:rPr lang="hu-HU" dirty="0"/>
              <a:t>Háromfázisú villamos teljesítményt alakít át mechanikai teljesítménnyé adott hatásfokkal.</a:t>
            </a:r>
          </a:p>
          <a:p>
            <a:endParaRPr lang="hu-H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Electric motor icon Royalty Free Vector Image - VectorStock">
            <a:extLst>
              <a:ext uri="{FF2B5EF4-FFF2-40B4-BE49-F238E27FC236}">
                <a16:creationId xmlns:a16="http://schemas.microsoft.com/office/drawing/2014/main" id="{D0A0E609-0EEC-4911-B3AA-1EA427F79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3" b="30639"/>
          <a:stretch/>
        </p:blipFill>
        <p:spPr bwMode="auto">
          <a:xfrm>
            <a:off x="6347691" y="4050112"/>
            <a:ext cx="4551218" cy="244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lectric motor icon Royalty Free Vector Image - VectorStock">
            <a:extLst>
              <a:ext uri="{FF2B5EF4-FFF2-40B4-BE49-F238E27FC236}">
                <a16:creationId xmlns:a16="http://schemas.microsoft.com/office/drawing/2014/main" id="{33A57614-96A9-4D06-43CE-54FFDBE75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3" b="30639"/>
          <a:stretch/>
        </p:blipFill>
        <p:spPr bwMode="auto">
          <a:xfrm flipH="1">
            <a:off x="1293091" y="4050112"/>
            <a:ext cx="4551218" cy="244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9EC2D8-9E1D-200A-BD48-D6AA5DE4EA39}"/>
              </a:ext>
            </a:extLst>
          </p:cNvPr>
          <p:cNvCxnSpPr/>
          <p:nvPr/>
        </p:nvCxnSpPr>
        <p:spPr>
          <a:xfrm>
            <a:off x="3666836" y="3505526"/>
            <a:ext cx="0" cy="576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C8F78A-3C65-D6ED-BF6E-90B7AC266466}"/>
              </a:ext>
            </a:extLst>
          </p:cNvPr>
          <p:cNvCxnSpPr>
            <a:cxnSpLocks/>
          </p:cNvCxnSpPr>
          <p:nvPr/>
        </p:nvCxnSpPr>
        <p:spPr>
          <a:xfrm flipV="1">
            <a:off x="8529781" y="3505526"/>
            <a:ext cx="0" cy="576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E592E3-1A98-193E-32F5-B68C8B1F06C2}"/>
              </a:ext>
            </a:extLst>
          </p:cNvPr>
          <p:cNvCxnSpPr>
            <a:cxnSpLocks/>
          </p:cNvCxnSpPr>
          <p:nvPr/>
        </p:nvCxnSpPr>
        <p:spPr>
          <a:xfrm rot="5400000" flipV="1">
            <a:off x="6132309" y="5135744"/>
            <a:ext cx="0" cy="576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4861EB-2A1E-BA04-066C-B167C5987198}"/>
                  </a:ext>
                </a:extLst>
              </p:cNvPr>
              <p:cNvSpPr txBox="1"/>
              <p:nvPr/>
            </p:nvSpPr>
            <p:spPr>
              <a:xfrm>
                <a:off x="1876249" y="3545839"/>
                <a:ext cx="1692451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/>
                  <a:t>S</a:t>
                </a:r>
                <a14:m>
                  <m:oMath xmlns:m="http://schemas.openxmlformats.org/officeDocument/2006/math">
                    <m:r>
                      <a:rPr lang="hu-HU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hu-HU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hu-H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4861EB-2A1E-BA04-066C-B167C5987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249" y="3545839"/>
                <a:ext cx="1692451" cy="427746"/>
              </a:xfrm>
              <a:prstGeom prst="rect">
                <a:avLst/>
              </a:prstGeom>
              <a:blipFill>
                <a:blip r:embed="rId4"/>
                <a:stretch>
                  <a:fillRect l="-3249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BE9326-F514-D33C-116A-58E0E4482699}"/>
                  </a:ext>
                </a:extLst>
              </p:cNvPr>
              <p:cNvSpPr txBox="1"/>
              <p:nvPr/>
            </p:nvSpPr>
            <p:spPr>
              <a:xfrm>
                <a:off x="3811210" y="3545839"/>
                <a:ext cx="2040046" cy="484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/>
                  <a:t>P</a:t>
                </a:r>
                <a14:m>
                  <m:oMath xmlns:m="http://schemas.openxmlformats.org/officeDocument/2006/math">
                    <m:r>
                      <a:rPr lang="hu-HU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hu-HU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̂"/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hu-HU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̂"/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hu-HU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hu-H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BE9326-F514-D33C-116A-58E0E4482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210" y="3545839"/>
                <a:ext cx="2040046" cy="484043"/>
              </a:xfrm>
              <a:prstGeom prst="rect">
                <a:avLst/>
              </a:prstGeom>
              <a:blipFill>
                <a:blip r:embed="rId5"/>
                <a:stretch>
                  <a:fillRect l="-2388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27D88C-3C4E-7582-BFDE-6AAAFEFA8DB7}"/>
                  </a:ext>
                </a:extLst>
              </p:cNvPr>
              <p:cNvSpPr txBox="1"/>
              <p:nvPr/>
            </p:nvSpPr>
            <p:spPr>
              <a:xfrm>
                <a:off x="5531038" y="5767067"/>
                <a:ext cx="1129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/>
                  <a:t>P</a:t>
                </a:r>
                <a14:m>
                  <m:oMath xmlns:m="http://schemas.openxmlformats.org/officeDocument/2006/math">
                    <m:r>
                      <a:rPr lang="hu-HU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hu-H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27D88C-3C4E-7582-BFDE-6AAAFEFA8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038" y="5767067"/>
                <a:ext cx="1129925" cy="369332"/>
              </a:xfrm>
              <a:prstGeom prst="rect">
                <a:avLst/>
              </a:prstGeom>
              <a:blipFill>
                <a:blip r:embed="rId6"/>
                <a:stretch>
                  <a:fillRect l="-430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957EC1-8E8C-014C-7C71-CDE1DD3CD936}"/>
                  </a:ext>
                </a:extLst>
              </p:cNvPr>
              <p:cNvSpPr txBox="1"/>
              <p:nvPr/>
            </p:nvSpPr>
            <p:spPr>
              <a:xfrm>
                <a:off x="8706462" y="3512455"/>
                <a:ext cx="2040046" cy="484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/>
                  <a:t>P</a:t>
                </a:r>
                <a14:m>
                  <m:oMath xmlns:m="http://schemas.openxmlformats.org/officeDocument/2006/math">
                    <m:r>
                      <a:rPr lang="hu-HU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hu-HU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̂"/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hu-HU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̂"/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hu-HU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hu-H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957EC1-8E8C-014C-7C71-CDE1DD3CD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462" y="3512455"/>
                <a:ext cx="2040046" cy="484043"/>
              </a:xfrm>
              <a:prstGeom prst="rect">
                <a:avLst/>
              </a:prstGeom>
              <a:blipFill>
                <a:blip r:embed="rId7"/>
                <a:stretch>
                  <a:fillRect l="-238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4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AB2A-108B-E0FE-05D0-028B4A68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- </a:t>
            </a:r>
            <a:r>
              <a:rPr lang="en-GB" dirty="0" err="1"/>
              <a:t>sztátor</a:t>
            </a:r>
            <a:endParaRPr lang="hu-H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6C3D33-0A74-9D98-2895-7A293F197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6789" y="-1"/>
            <a:ext cx="5600392" cy="6787675"/>
          </a:xfr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50EE3F-9385-F560-53E9-09712A8D4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344" y="1295400"/>
            <a:ext cx="4642445" cy="3713956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4B14940-3CE4-9B10-8496-397C4B345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9" y="3879981"/>
            <a:ext cx="3266118" cy="26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2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A336-36ED-358B-B47A-09E9DEB5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– rotor (Machaon)</a:t>
            </a:r>
            <a:endParaRPr lang="en-US" dirty="0"/>
          </a:p>
        </p:txBody>
      </p:sp>
      <p:pic>
        <p:nvPicPr>
          <p:cNvPr id="4" name="Picture 3" descr="A metal object with a straight end&#10;&#10;Description automatically generated">
            <a:extLst>
              <a:ext uri="{FF2B5EF4-FFF2-40B4-BE49-F238E27FC236}">
                <a16:creationId xmlns:a16="http://schemas.microsoft.com/office/drawing/2014/main" id="{0142B385-9878-7A6D-7674-2E311A8B3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381" y="1394905"/>
            <a:ext cx="3639532" cy="4852710"/>
          </a:xfrm>
          <a:prstGeom prst="rect">
            <a:avLst/>
          </a:prstGeom>
        </p:spPr>
      </p:pic>
      <p:pic>
        <p:nvPicPr>
          <p:cNvPr id="6" name="Picture 5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3FA622FA-FA4E-02AC-5145-0788A4B2BA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" t="26392" r="7721" b="22750"/>
          <a:stretch/>
        </p:blipFill>
        <p:spPr>
          <a:xfrm>
            <a:off x="5414913" y="1394905"/>
            <a:ext cx="5938887" cy="484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14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AB2A-108B-E0FE-05D0-028B4A68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- rotor</a:t>
            </a:r>
            <a:endParaRPr lang="hu-H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67EC53-FF99-F1A5-B186-12F099F26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812" y="71437"/>
            <a:ext cx="5597188" cy="6715125"/>
          </a:xfrm>
          <a:prstGeom prst="rect">
            <a:avLst/>
          </a:prstGeom>
        </p:spPr>
      </p:pic>
      <p:pic>
        <p:nvPicPr>
          <p:cNvPr id="9" name="Picture 8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83764A5A-88AE-8C50-C980-6AA1938324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" t="26392" r="7721" b="22750"/>
          <a:stretch/>
        </p:blipFill>
        <p:spPr>
          <a:xfrm>
            <a:off x="376188" y="1509205"/>
            <a:ext cx="5938887" cy="484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19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AB2A-108B-E0FE-05D0-028B4A68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– rotor (Machaon)</a:t>
            </a:r>
            <a:endParaRPr lang="hu-HU" dirty="0"/>
          </a:p>
        </p:txBody>
      </p:sp>
      <p:pic>
        <p:nvPicPr>
          <p:cNvPr id="9" name="Picture 8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83764A5A-88AE-8C50-C980-6AA193832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" t="26392" r="7721" b="22750"/>
          <a:stretch/>
        </p:blipFill>
        <p:spPr>
          <a:xfrm>
            <a:off x="376188" y="1509205"/>
            <a:ext cx="5938887" cy="4848882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F87E145-A93B-D211-A2FE-718426F0A6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4" r="22968"/>
          <a:stretch/>
        </p:blipFill>
        <p:spPr>
          <a:xfrm>
            <a:off x="6096000" y="1266123"/>
            <a:ext cx="5187885" cy="533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6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7949-C322-DA48-2051-62E12E7C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– </a:t>
            </a:r>
            <a:r>
              <a:rPr lang="en-GB" dirty="0" err="1"/>
              <a:t>teljes</a:t>
            </a:r>
            <a:r>
              <a:rPr lang="en-GB" dirty="0"/>
              <a:t> </a:t>
            </a:r>
            <a:r>
              <a:rPr lang="en-GB" dirty="0" err="1"/>
              <a:t>geometria</a:t>
            </a:r>
            <a:endParaRPr lang="hu-HU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F3AB8-E5E1-25D9-FE69-03725B7EABB6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B8F8A-654B-357B-790F-8598CB6E3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err="1"/>
              <a:t>Kizárólag</a:t>
            </a:r>
            <a:r>
              <a:rPr lang="en-GB" dirty="0"/>
              <a:t> A0 </a:t>
            </a:r>
            <a:r>
              <a:rPr lang="en-GB" dirty="0" err="1"/>
              <a:t>peremfeltétel</a:t>
            </a:r>
            <a:r>
              <a:rPr lang="en-GB" dirty="0"/>
              <a:t> </a:t>
            </a:r>
            <a:r>
              <a:rPr lang="en-GB" dirty="0" err="1"/>
              <a:t>szükséges</a:t>
            </a:r>
            <a:r>
              <a:rPr lang="en-GB" dirty="0"/>
              <a:t> a </a:t>
            </a:r>
            <a:r>
              <a:rPr lang="en-GB" dirty="0" err="1"/>
              <a:t>külső</a:t>
            </a:r>
            <a:r>
              <a:rPr lang="en-GB" dirty="0"/>
              <a:t> </a:t>
            </a:r>
            <a:r>
              <a:rPr lang="en-GB" dirty="0" err="1"/>
              <a:t>körívre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Periodukus</a:t>
            </a:r>
            <a:r>
              <a:rPr lang="en-GB" dirty="0"/>
              <a:t> </a:t>
            </a:r>
            <a:r>
              <a:rPr lang="en-GB" dirty="0" err="1"/>
              <a:t>peremfeltétel</a:t>
            </a:r>
            <a:r>
              <a:rPr lang="en-GB" dirty="0"/>
              <a:t>: Az </a:t>
            </a:r>
            <a:r>
              <a:rPr lang="en-GB" dirty="0" err="1"/>
              <a:t>ilyen</a:t>
            </a:r>
            <a:r>
              <a:rPr lang="en-GB" dirty="0"/>
              <a:t> </a:t>
            </a:r>
            <a:r>
              <a:rPr lang="en-GB" dirty="0" err="1"/>
              <a:t>típusú</a:t>
            </a:r>
            <a:r>
              <a:rPr lang="en-GB" dirty="0"/>
              <a:t> </a:t>
            </a:r>
            <a:r>
              <a:rPr lang="en-GB" dirty="0" err="1"/>
              <a:t>peremfeltétel</a:t>
            </a:r>
            <a:r>
              <a:rPr lang="en-GB" dirty="0"/>
              <a:t> </a:t>
            </a:r>
            <a:r>
              <a:rPr lang="en-GB" dirty="0" err="1"/>
              <a:t>esetén</a:t>
            </a:r>
            <a:r>
              <a:rPr lang="en-GB" dirty="0"/>
              <a:t> a </a:t>
            </a:r>
            <a:r>
              <a:rPr lang="en-GB" dirty="0" err="1"/>
              <a:t>két</a:t>
            </a:r>
            <a:r>
              <a:rPr lang="en-GB" dirty="0"/>
              <a:t> </a:t>
            </a:r>
            <a:r>
              <a:rPr lang="en-GB" dirty="0" err="1"/>
              <a:t>perem</a:t>
            </a:r>
            <a:r>
              <a:rPr lang="en-GB" dirty="0"/>
              <a:t> </a:t>
            </a:r>
            <a:r>
              <a:rPr lang="en-GB" dirty="0" err="1"/>
              <a:t>megfelelő</a:t>
            </a:r>
            <a:r>
              <a:rPr lang="en-GB" dirty="0"/>
              <a:t> </a:t>
            </a:r>
            <a:r>
              <a:rPr lang="en-GB" dirty="0" err="1"/>
              <a:t>pontjain</a:t>
            </a:r>
            <a:r>
              <a:rPr lang="en-GB" dirty="0"/>
              <a:t> </a:t>
            </a:r>
            <a:r>
              <a:rPr lang="en-GB" dirty="0" err="1"/>
              <a:t>lévő</a:t>
            </a:r>
            <a:r>
              <a:rPr lang="en-GB" dirty="0"/>
              <a:t> </a:t>
            </a:r>
            <a:r>
              <a:rPr lang="en-GB" dirty="0" err="1"/>
              <a:t>határértékek</a:t>
            </a:r>
            <a:r>
              <a:rPr lang="en-GB" dirty="0"/>
              <a:t> </a:t>
            </a:r>
            <a:r>
              <a:rPr lang="en-GB" dirty="0" err="1"/>
              <a:t>egyenlőek</a:t>
            </a:r>
            <a:r>
              <a:rPr lang="en-GB" dirty="0"/>
              <a:t> </a:t>
            </a:r>
            <a:r>
              <a:rPr lang="en-GB" dirty="0" err="1"/>
              <a:t>egymással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Antiperiodikus</a:t>
            </a:r>
            <a:r>
              <a:rPr lang="en-GB" dirty="0"/>
              <a:t> </a:t>
            </a:r>
            <a:r>
              <a:rPr lang="en-GB" dirty="0" err="1"/>
              <a:t>peremfeltétel</a:t>
            </a:r>
            <a:r>
              <a:rPr lang="en-GB" dirty="0"/>
              <a:t>: </a:t>
            </a:r>
            <a:r>
              <a:rPr lang="hu-HU" dirty="0"/>
              <a:t>Az </a:t>
            </a:r>
            <a:r>
              <a:rPr lang="hu-HU" dirty="0" err="1"/>
              <a:t>antiperiodikus</a:t>
            </a:r>
            <a:r>
              <a:rPr lang="hu-HU" dirty="0"/>
              <a:t> peremfeltétel szintén két </a:t>
            </a:r>
            <a:r>
              <a:rPr lang="en-GB" dirty="0" err="1"/>
              <a:t>peremet</a:t>
            </a:r>
            <a:r>
              <a:rPr lang="hu-HU" dirty="0"/>
              <a:t> köt össze. A határértékek azonban azonos nagyságúak, de ellentétes előjelűek.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146E5-AACB-F4D3-CAF1-60296D91D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123" y="0"/>
            <a:ext cx="6980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60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AB2A-108B-E0FE-05D0-028B4A68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– </a:t>
            </a:r>
            <a:r>
              <a:rPr lang="en-GB" dirty="0" err="1"/>
              <a:t>fél</a:t>
            </a:r>
            <a:r>
              <a:rPr lang="en-GB" dirty="0"/>
              <a:t> </a:t>
            </a:r>
            <a:r>
              <a:rPr lang="en-GB" dirty="0" err="1"/>
              <a:t>geometria</a:t>
            </a:r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BB916-BABD-B75A-407B-2DDE884D1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542" y="1447850"/>
            <a:ext cx="9844915" cy="50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21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AB2A-108B-E0FE-05D0-028B4A68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Modellalkotás</a:t>
            </a:r>
            <a:r>
              <a:rPr lang="en-GB" dirty="0"/>
              <a:t> – </a:t>
            </a:r>
            <a:r>
              <a:rPr lang="en-GB" dirty="0" err="1"/>
              <a:t>tekercselés</a:t>
            </a:r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A8043-99ED-C467-78E7-5E131CC8B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72" y="1690688"/>
            <a:ext cx="5592903" cy="4237214"/>
          </a:xfrm>
          <a:prstGeom prst="rect">
            <a:avLst/>
          </a:prstGeom>
        </p:spPr>
      </p:pic>
      <p:pic>
        <p:nvPicPr>
          <p:cNvPr id="6" name="Picture 5" descr="A close up of a coil&#10;&#10;Description automatically generated">
            <a:extLst>
              <a:ext uri="{FF2B5EF4-FFF2-40B4-BE49-F238E27FC236}">
                <a16:creationId xmlns:a16="http://schemas.microsoft.com/office/drawing/2014/main" id="{F92474D7-020A-0B4B-7B60-BEE5F74EF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90688"/>
            <a:ext cx="5649619" cy="42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33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89F1C-89AE-96C8-DFB6-A9944C07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– </a:t>
            </a:r>
            <a:r>
              <a:rPr lang="en-GB" dirty="0" err="1"/>
              <a:t>tekercselés</a:t>
            </a:r>
            <a:r>
              <a:rPr lang="en-GB" dirty="0"/>
              <a:t> </a:t>
            </a:r>
            <a:r>
              <a:rPr lang="en-GB" sz="3600" dirty="0"/>
              <a:t>(</a:t>
            </a:r>
            <a:r>
              <a:rPr lang="hu-HU" sz="3600" dirty="0">
                <a:hlinkClick r:id="rId3"/>
              </a:rPr>
              <a:t>bavaria-direct.co.za</a:t>
            </a:r>
            <a:r>
              <a:rPr lang="en-GB" sz="3600" dirty="0"/>
              <a:t>)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DAFC5-A434-2F99-F1EE-2F678CEC7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Elosztott</a:t>
            </a:r>
            <a:r>
              <a:rPr lang="en-GB" dirty="0"/>
              <a:t> </a:t>
            </a:r>
            <a:r>
              <a:rPr lang="en-GB" dirty="0" err="1"/>
              <a:t>tekercselés</a:t>
            </a:r>
            <a:r>
              <a:rPr lang="en-GB" dirty="0"/>
              <a:t>:</a:t>
            </a:r>
          </a:p>
          <a:p>
            <a:pPr lvl="1"/>
            <a:r>
              <a:rPr lang="hu-HU" dirty="0"/>
              <a:t>A kész lemeztest tekercselve behúzással, varrással vagy </a:t>
            </a:r>
            <a:r>
              <a:rPr lang="en-GB" dirty="0"/>
              <a:t> </a:t>
            </a:r>
            <a:r>
              <a:rPr lang="hu-HU" dirty="0"/>
              <a:t>hajtűtekercseléssel</a:t>
            </a:r>
          </a:p>
          <a:p>
            <a:pPr lvl="1"/>
            <a:r>
              <a:rPr lang="hu-HU" dirty="0"/>
              <a:t>A tekercsfej helyigényes és nem vesz részt a </a:t>
            </a:r>
            <a:r>
              <a:rPr lang="en-GB" dirty="0"/>
              <a:t> </a:t>
            </a:r>
            <a:r>
              <a:rPr lang="hu-HU" dirty="0"/>
              <a:t>nyomatékképzésben</a:t>
            </a:r>
          </a:p>
          <a:p>
            <a:pPr lvl="1"/>
            <a:r>
              <a:rPr lang="hu-HU" dirty="0"/>
              <a:t>Bármilyen forgórésztípusra és kapcsolási módra </a:t>
            </a:r>
            <a:r>
              <a:rPr lang="en-GB" dirty="0"/>
              <a:t> </a:t>
            </a:r>
            <a:r>
              <a:rPr lang="hu-HU" dirty="0"/>
              <a:t>alkalmas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 err="1"/>
              <a:t>Koncentrált</a:t>
            </a:r>
            <a:r>
              <a:rPr lang="en-GB" dirty="0"/>
              <a:t> </a:t>
            </a:r>
            <a:r>
              <a:rPr lang="en-GB" dirty="0" err="1"/>
              <a:t>vagy</a:t>
            </a:r>
            <a:r>
              <a:rPr lang="en-GB" dirty="0"/>
              <a:t> </a:t>
            </a:r>
            <a:r>
              <a:rPr lang="en-GB" dirty="0" err="1"/>
              <a:t>fogtekercselés</a:t>
            </a:r>
            <a:endParaRPr lang="en-GB" dirty="0"/>
          </a:p>
          <a:p>
            <a:pPr lvl="1"/>
            <a:r>
              <a:rPr lang="hu-HU" dirty="0"/>
              <a:t>Minden fog egyesével tekercselve, majd összeillesztve</a:t>
            </a:r>
          </a:p>
          <a:p>
            <a:pPr lvl="1"/>
            <a:r>
              <a:rPr lang="hu-HU" dirty="0"/>
              <a:t>Helytakarékos, nincs tekercsfej</a:t>
            </a:r>
            <a:endParaRPr lang="en-GB" dirty="0"/>
          </a:p>
          <a:p>
            <a:pPr lvl="1"/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19EBA-832C-9294-285A-F3154C024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325" y="4867275"/>
            <a:ext cx="4225475" cy="182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7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EC70-995B-F4A0-DCF9-416F2A0B4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– </a:t>
            </a:r>
            <a:r>
              <a:rPr lang="en-GB" dirty="0" err="1"/>
              <a:t>tekercselés</a:t>
            </a:r>
            <a:r>
              <a:rPr lang="en-GB" dirty="0"/>
              <a:t> </a:t>
            </a:r>
            <a:r>
              <a:rPr lang="en-GB" sz="3600" dirty="0"/>
              <a:t>(</a:t>
            </a:r>
            <a:r>
              <a:rPr lang="hu-HU" sz="3600" dirty="0">
                <a:hlinkClick r:id="rId2"/>
              </a:rPr>
              <a:t>bavaria-direct.co.za</a:t>
            </a:r>
            <a:r>
              <a:rPr lang="en-GB" sz="3600" dirty="0"/>
              <a:t>)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AB519-3C6D-AFED-17EA-795BDF83C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Egy</a:t>
            </a:r>
            <a:r>
              <a:rPr lang="en-GB" dirty="0"/>
              <a:t> </a:t>
            </a:r>
            <a:r>
              <a:rPr lang="en-GB" dirty="0" err="1"/>
              <a:t>réteges</a:t>
            </a:r>
            <a:r>
              <a:rPr lang="en-GB" dirty="0"/>
              <a:t> </a:t>
            </a:r>
            <a:r>
              <a:rPr lang="en-GB" dirty="0" err="1"/>
              <a:t>tekercselés</a:t>
            </a:r>
            <a:endParaRPr lang="hu-H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027C7-8A28-42FA-A95C-45101BA2B7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err="1"/>
              <a:t>Két</a:t>
            </a:r>
            <a:r>
              <a:rPr lang="en-GB" dirty="0"/>
              <a:t> </a:t>
            </a:r>
            <a:r>
              <a:rPr lang="en-GB" dirty="0" err="1"/>
              <a:t>réteges</a:t>
            </a:r>
            <a:r>
              <a:rPr lang="en-GB" dirty="0"/>
              <a:t> </a:t>
            </a:r>
            <a:r>
              <a:rPr lang="en-GB" dirty="0" err="1"/>
              <a:t>tekercselés</a:t>
            </a:r>
            <a:endParaRPr lang="hu-HU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6665F1E-7DA3-3E0F-FD2A-E813152B70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05073" y="2505075"/>
            <a:ext cx="3827217" cy="3684588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10C9CD92-622D-F872-E3BB-1AE92D87EF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906570" y="2505075"/>
            <a:ext cx="3714447" cy="3684588"/>
          </a:xfrm>
        </p:spPr>
      </p:pic>
    </p:spTree>
    <p:extLst>
      <p:ext uri="{BB962C8B-B14F-4D97-AF65-F5344CB8AC3E}">
        <p14:creationId xmlns:p14="http://schemas.microsoft.com/office/powerpoint/2010/main" val="1751209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71780D-1D4C-F71F-EBC5-C575C5A5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100"/>
            <a:ext cx="12192000" cy="65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4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6A86-6657-EC3F-0B6E-65BC679C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Szinkron reluktancia gép definíciója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32291-B076-EF3F-F87D-2C4DD40EE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Szinkron forgásban üzemelő villamos gép, amely működéséhez nem igényel állandómágneseket.</a:t>
            </a:r>
          </a:p>
          <a:p>
            <a:r>
              <a:rPr lang="hu-HU" dirty="0"/>
              <a:t>Amennyiben állandómágnessel támogatott szinkron reluktancia gépről beszélünk, akkor a reluktancia nyomaték magasabb, mint a mágnesekből adódó.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A1FABF-E30A-3A3B-C410-528F57599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91" y="4001294"/>
            <a:ext cx="7675418" cy="27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32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AB2A-108B-E0FE-05D0-028B4A68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– </a:t>
            </a:r>
            <a:r>
              <a:rPr lang="en-GB" dirty="0" err="1"/>
              <a:t>tekercselés</a:t>
            </a:r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9BCB5-7924-822E-CFD0-EFEA47E85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078" y="544397"/>
            <a:ext cx="5061922" cy="5769205"/>
          </a:xfrm>
          <a:prstGeom prst="rect">
            <a:avLst/>
          </a:prstGeom>
        </p:spPr>
      </p:pic>
      <p:pic>
        <p:nvPicPr>
          <p:cNvPr id="7" name="Picture 6" descr="A close-up of a round object&#10;&#10;Description automatically generated">
            <a:extLst>
              <a:ext uri="{FF2B5EF4-FFF2-40B4-BE49-F238E27FC236}">
                <a16:creationId xmlns:a16="http://schemas.microsoft.com/office/drawing/2014/main" id="{A33E9FA2-20DA-7C37-62EA-295541AC9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343" y="1423000"/>
            <a:ext cx="4836535" cy="48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76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D204-F330-AC62-DC13-268672EFE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– </a:t>
            </a:r>
            <a:r>
              <a:rPr lang="en-GB" dirty="0" err="1"/>
              <a:t>tekercselés</a:t>
            </a:r>
            <a:endParaRPr lang="hu-HU" dirty="0"/>
          </a:p>
        </p:txBody>
      </p:sp>
      <p:pic>
        <p:nvPicPr>
          <p:cNvPr id="1026" name="Picture 2" descr="Three-phase symmetric system and time instant of the equivalent ...">
            <a:extLst>
              <a:ext uri="{FF2B5EF4-FFF2-40B4-BE49-F238E27FC236}">
                <a16:creationId xmlns:a16="http://schemas.microsoft.com/office/drawing/2014/main" id="{FA655BBB-9D5B-CC6D-5807-8E905C70E2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59" y="1258237"/>
            <a:ext cx="9172281" cy="53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31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D204-F330-AC62-DC13-268672EFE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– </a:t>
            </a:r>
            <a:r>
              <a:rPr lang="en-GB" dirty="0" err="1"/>
              <a:t>tekercselés</a:t>
            </a:r>
            <a:endParaRPr lang="hu-H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EB2F49-0883-1516-26A4-E8BD9DB19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428" y="1825625"/>
            <a:ext cx="8985143" cy="4351338"/>
          </a:xfrm>
        </p:spPr>
      </p:pic>
    </p:spTree>
    <p:extLst>
      <p:ext uri="{BB962C8B-B14F-4D97-AF65-F5344CB8AC3E}">
        <p14:creationId xmlns:p14="http://schemas.microsoft.com/office/powerpoint/2010/main" val="3824465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F679-84C0-91D7-254E-B114C461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Identifikáció 2. – Feladat: helyes bekötés</a:t>
            </a:r>
          </a:p>
        </p:txBody>
      </p:sp>
      <p:pic>
        <p:nvPicPr>
          <p:cNvPr id="4" name="Picture 3" descr="A close-up of a device&#10;&#10;Description automatically generated">
            <a:extLst>
              <a:ext uri="{FF2B5EF4-FFF2-40B4-BE49-F238E27FC236}">
                <a16:creationId xmlns:a16="http://schemas.microsoft.com/office/drawing/2014/main" id="{32501F1F-4F97-996A-47F0-7D56241AA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450" y="1498546"/>
            <a:ext cx="3353099" cy="498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7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F679-84C0-91D7-254E-B114C461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Identifikáció 2. – 1. horonyszám + pólusszám</a:t>
            </a:r>
          </a:p>
        </p:txBody>
      </p:sp>
      <p:pic>
        <p:nvPicPr>
          <p:cNvPr id="4" name="Picture 3" descr="A metal object with wires inside&#10;&#10;Description automatically generated">
            <a:extLst>
              <a:ext uri="{FF2B5EF4-FFF2-40B4-BE49-F238E27FC236}">
                <a16:creationId xmlns:a16="http://schemas.microsoft.com/office/drawing/2014/main" id="{FB5A0F60-403F-BB64-FCC9-0E74A8A37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007" y="1690688"/>
            <a:ext cx="5200983" cy="47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91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F679-84C0-91D7-254E-B114C461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Identifikáció 2. – egyréteges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CE334-46C7-CE67-F110-B5E2A1D54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8" r="2627"/>
          <a:stretch/>
        </p:blipFill>
        <p:spPr>
          <a:xfrm>
            <a:off x="3447249" y="1508289"/>
            <a:ext cx="4754071" cy="51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2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F679-84C0-91D7-254E-B114C461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Identifikáció 2. – kétréteges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21C0C-BD0A-890D-4FF9-B859D81DE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193" y="1323913"/>
            <a:ext cx="5224907" cy="524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61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F679-84C0-91D7-254E-B114C461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Identifikáció 2. – melyik </a:t>
            </a:r>
            <a:r>
              <a:rPr lang="hu-HU" dirty="0" err="1"/>
              <a:t>melyik</a:t>
            </a:r>
            <a:r>
              <a:rPr lang="hu-HU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21C0C-BD0A-890D-4FF9-B859D81DE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550" y="1314487"/>
            <a:ext cx="5224907" cy="5248337"/>
          </a:xfrm>
          <a:prstGeom prst="rect">
            <a:avLst/>
          </a:prstGeom>
        </p:spPr>
      </p:pic>
      <p:pic>
        <p:nvPicPr>
          <p:cNvPr id="3" name="Picture 2" descr="A close-up of a machine&#10;&#10;Description automatically generated">
            <a:extLst>
              <a:ext uri="{FF2B5EF4-FFF2-40B4-BE49-F238E27FC236}">
                <a16:creationId xmlns:a16="http://schemas.microsoft.com/office/drawing/2014/main" id="{4D00D6AF-CF11-BDC4-586F-2D0628691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6" t="3470" r="18248" b="4065"/>
          <a:stretch/>
        </p:blipFill>
        <p:spPr>
          <a:xfrm rot="5400000">
            <a:off x="1262328" y="1594728"/>
            <a:ext cx="4770604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69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F679-84C0-91D7-254E-B114C461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Identifikáció 2. – melyik </a:t>
            </a:r>
            <a:r>
              <a:rPr lang="hu-HU" dirty="0" err="1"/>
              <a:t>melyik</a:t>
            </a:r>
            <a:r>
              <a:rPr lang="hu-HU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21C0C-BD0A-890D-4FF9-B859D81DE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550" y="1314487"/>
            <a:ext cx="5224907" cy="5248337"/>
          </a:xfrm>
          <a:prstGeom prst="rect">
            <a:avLst/>
          </a:prstGeom>
        </p:spPr>
      </p:pic>
      <p:pic>
        <p:nvPicPr>
          <p:cNvPr id="3" name="Picture 2" descr="A close-up of a machine&#10;&#10;Description automatically generated">
            <a:extLst>
              <a:ext uri="{FF2B5EF4-FFF2-40B4-BE49-F238E27FC236}">
                <a16:creationId xmlns:a16="http://schemas.microsoft.com/office/drawing/2014/main" id="{4D00D6AF-CF11-BDC4-586F-2D0628691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6" t="3470" r="18248" b="4065"/>
          <a:stretch/>
        </p:blipFill>
        <p:spPr>
          <a:xfrm rot="5400000">
            <a:off x="1262328" y="1594728"/>
            <a:ext cx="4770604" cy="4962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81FCF1-BAED-181C-9FE1-3E2A199763A2}"/>
                  </a:ext>
                </a:extLst>
              </p14:cNvPr>
              <p14:cNvContentPartPr/>
              <p14:nvPr/>
            </p14:nvContentPartPr>
            <p14:xfrm>
              <a:off x="8914320" y="1269135"/>
              <a:ext cx="104040" cy="493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81FCF1-BAED-181C-9FE1-3E2A199763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08200" y="1263015"/>
                <a:ext cx="116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49D030A-D4C2-78CE-F08A-836A7788DF56}"/>
                  </a:ext>
                </a:extLst>
              </p14:cNvPr>
              <p14:cNvContentPartPr/>
              <p14:nvPr/>
            </p14:nvContentPartPr>
            <p14:xfrm>
              <a:off x="8900354" y="553264"/>
              <a:ext cx="563040" cy="719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49D030A-D4C2-78CE-F08A-836A7788DF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94234" y="547144"/>
                <a:ext cx="575280" cy="73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FD9E49D-7E43-A2A2-CA48-8A03F62850BB}"/>
                  </a:ext>
                </a:extLst>
              </p14:cNvPr>
              <p14:cNvContentPartPr/>
              <p14:nvPr/>
            </p14:nvContentPartPr>
            <p14:xfrm>
              <a:off x="10935074" y="1269304"/>
              <a:ext cx="943560" cy="301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FD9E49D-7E43-A2A2-CA48-8A03F62850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28954" y="1263184"/>
                <a:ext cx="955800" cy="30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D44B92E-5EC7-8E8A-36F9-55288614138E}"/>
                  </a:ext>
                </a:extLst>
              </p14:cNvPr>
              <p14:cNvContentPartPr/>
              <p14:nvPr/>
            </p14:nvContentPartPr>
            <p14:xfrm>
              <a:off x="9728354" y="452464"/>
              <a:ext cx="360" cy="407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D44B92E-5EC7-8E8A-36F9-5528861413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22234" y="446344"/>
                <a:ext cx="1260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4A53A4E-1A66-3595-2F9D-06D042FAA91A}"/>
                  </a:ext>
                </a:extLst>
              </p14:cNvPr>
              <p14:cNvContentPartPr/>
              <p14:nvPr/>
            </p14:nvContentPartPr>
            <p14:xfrm>
              <a:off x="9624674" y="607264"/>
              <a:ext cx="454680" cy="71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4A53A4E-1A66-3595-2F9D-06D042FAA91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18554" y="601144"/>
                <a:ext cx="4669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53DA6B3-B646-A02D-767C-2C3CACF093FB}"/>
                  </a:ext>
                </a:extLst>
              </p14:cNvPr>
              <p14:cNvContentPartPr/>
              <p14:nvPr/>
            </p14:nvContentPartPr>
            <p14:xfrm>
              <a:off x="11349794" y="1111984"/>
              <a:ext cx="366480" cy="28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53DA6B3-B646-A02D-767C-2C3CACF093F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343674" y="1105864"/>
                <a:ext cx="3787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144156A-5E2D-D800-F88E-0B653CDA2F7C}"/>
                  </a:ext>
                </a:extLst>
              </p14:cNvPr>
              <p14:cNvContentPartPr/>
              <p14:nvPr/>
            </p14:nvContentPartPr>
            <p14:xfrm>
              <a:off x="2565434" y="1384864"/>
              <a:ext cx="481680" cy="689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144156A-5E2D-D800-F88E-0B653CDA2F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59314" y="1378744"/>
                <a:ext cx="493920" cy="70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5F6CD09-DC88-EEEC-E1FD-3DDADC80106A}"/>
              </a:ext>
            </a:extLst>
          </p:cNvPr>
          <p:cNvGrpSpPr/>
          <p:nvPr/>
        </p:nvGrpSpPr>
        <p:grpSpPr>
          <a:xfrm>
            <a:off x="2054954" y="1216024"/>
            <a:ext cx="232200" cy="159840"/>
            <a:chOff x="2054954" y="1216024"/>
            <a:chExt cx="23220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6C0F3C0-FD11-57BD-E1F6-C275FCC0B284}"/>
                    </a:ext>
                  </a:extLst>
                </p14:cNvPr>
                <p14:cNvContentPartPr/>
                <p14:nvPr/>
              </p14:nvContentPartPr>
              <p14:xfrm>
                <a:off x="2054954" y="1300624"/>
                <a:ext cx="232200" cy="10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6C0F3C0-FD11-57BD-E1F6-C275FCC0B2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48834" y="1294504"/>
                  <a:ext cx="244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25DD00E-1768-CE37-D909-A679DD3DDE30}"/>
                    </a:ext>
                  </a:extLst>
                </p14:cNvPr>
                <p14:cNvContentPartPr/>
                <p14:nvPr/>
              </p14:nvContentPartPr>
              <p14:xfrm>
                <a:off x="2205794" y="1216024"/>
                <a:ext cx="10080" cy="159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25DD00E-1768-CE37-D909-A679DD3DDE3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99674" y="1209904"/>
                  <a:ext cx="2232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467C52-FB7D-DE0D-1801-526E21B98FEE}"/>
              </a:ext>
            </a:extLst>
          </p:cNvPr>
          <p:cNvGrpSpPr/>
          <p:nvPr/>
        </p:nvGrpSpPr>
        <p:grpSpPr>
          <a:xfrm>
            <a:off x="3609794" y="1319704"/>
            <a:ext cx="1311840" cy="660240"/>
            <a:chOff x="3609794" y="1319704"/>
            <a:chExt cx="1311840" cy="66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E5A5459-F660-7ABD-D266-B1877E29301F}"/>
                    </a:ext>
                  </a:extLst>
                </p14:cNvPr>
                <p14:cNvContentPartPr/>
                <p14:nvPr/>
              </p14:nvContentPartPr>
              <p14:xfrm>
                <a:off x="3609794" y="1421224"/>
                <a:ext cx="689400" cy="55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E5A5459-F660-7ABD-D266-B1877E2930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03674" y="1415104"/>
                  <a:ext cx="70164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5336337-A15F-6014-26A2-B15A20B2B4A0}"/>
                    </a:ext>
                  </a:extLst>
                </p14:cNvPr>
                <p14:cNvContentPartPr/>
                <p14:nvPr/>
              </p14:nvContentPartPr>
              <p14:xfrm>
                <a:off x="4496474" y="1394584"/>
                <a:ext cx="198360" cy="20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5336337-A15F-6014-26A2-B15A20B2B4A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90354" y="1388464"/>
                  <a:ext cx="210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5423543-63F8-694C-59E0-5C130B11E171}"/>
                    </a:ext>
                  </a:extLst>
                </p14:cNvPr>
                <p14:cNvContentPartPr/>
                <p14:nvPr/>
              </p14:nvContentPartPr>
              <p14:xfrm>
                <a:off x="4685114" y="1414024"/>
                <a:ext cx="23652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5423543-63F8-694C-59E0-5C130B11E1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78994" y="1407904"/>
                  <a:ext cx="2487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26AC864-D953-2ACB-9434-58A4A6BCF9C0}"/>
                    </a:ext>
                  </a:extLst>
                </p14:cNvPr>
                <p14:cNvContentPartPr/>
                <p14:nvPr/>
              </p14:nvContentPartPr>
              <p14:xfrm>
                <a:off x="4681874" y="1319704"/>
                <a:ext cx="32040" cy="273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26AC864-D953-2ACB-9434-58A4A6BCF9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75754" y="1313584"/>
                  <a:ext cx="44280" cy="28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2D3DFBE-6EF5-331C-4D8E-BCFBFCD54190}"/>
                  </a:ext>
                </a:extLst>
              </p14:cNvPr>
              <p14:cNvContentPartPr/>
              <p14:nvPr/>
            </p14:nvContentPartPr>
            <p14:xfrm>
              <a:off x="2428994" y="2733064"/>
              <a:ext cx="843480" cy="699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2D3DFBE-6EF5-331C-4D8E-BCFBFCD5419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22874" y="2726944"/>
                <a:ext cx="855720" cy="7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F29F5EA-75B1-16E6-F45A-6A49B08C14FA}"/>
                  </a:ext>
                </a:extLst>
              </p14:cNvPr>
              <p14:cNvContentPartPr/>
              <p14:nvPr/>
            </p14:nvContentPartPr>
            <p14:xfrm>
              <a:off x="4156274" y="2798224"/>
              <a:ext cx="910800" cy="5774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F29F5EA-75B1-16E6-F45A-6A49B08C14F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50154" y="2792104"/>
                <a:ext cx="923040" cy="58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AF297DAF-99B0-577D-B7CE-4E3269D07FC0}"/>
              </a:ext>
            </a:extLst>
          </p:cNvPr>
          <p:cNvGrpSpPr/>
          <p:nvPr/>
        </p:nvGrpSpPr>
        <p:grpSpPr>
          <a:xfrm>
            <a:off x="2139914" y="2347144"/>
            <a:ext cx="492480" cy="368280"/>
            <a:chOff x="2139914" y="2347144"/>
            <a:chExt cx="49248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0707DF3-9234-A22C-891D-97B2333978B6}"/>
                    </a:ext>
                  </a:extLst>
                </p14:cNvPr>
                <p14:cNvContentPartPr/>
                <p14:nvPr/>
              </p14:nvContentPartPr>
              <p14:xfrm>
                <a:off x="2195714" y="2446864"/>
                <a:ext cx="231840" cy="268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0707DF3-9234-A22C-891D-97B2333978B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89594" y="2440744"/>
                  <a:ext cx="2440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FEE72A1-B235-F0A9-099E-A5D93E91BB44}"/>
                    </a:ext>
                  </a:extLst>
                </p14:cNvPr>
                <p14:cNvContentPartPr/>
                <p14:nvPr/>
              </p14:nvContentPartPr>
              <p14:xfrm>
                <a:off x="2139914" y="2498704"/>
                <a:ext cx="390600" cy="93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FEE72A1-B235-F0A9-099E-A5D93E91BB4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33794" y="2492584"/>
                  <a:ext cx="402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F972DDD-4B00-AE96-778F-66B6D61403AC}"/>
                    </a:ext>
                  </a:extLst>
                </p14:cNvPr>
                <p14:cNvContentPartPr/>
                <p14:nvPr/>
              </p14:nvContentPartPr>
              <p14:xfrm>
                <a:off x="2535554" y="2347144"/>
                <a:ext cx="96840" cy="228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F972DDD-4B00-AE96-778F-66B6D61403A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29434" y="2341024"/>
                  <a:ext cx="10908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7FDFE5-537D-C8BD-15D1-CF16D84A8279}"/>
              </a:ext>
            </a:extLst>
          </p:cNvPr>
          <p:cNvGrpSpPr/>
          <p:nvPr/>
        </p:nvGrpSpPr>
        <p:grpSpPr>
          <a:xfrm>
            <a:off x="4807514" y="2424904"/>
            <a:ext cx="654120" cy="403920"/>
            <a:chOff x="4807514" y="2424904"/>
            <a:chExt cx="65412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30B645A-5BCC-FD83-870D-F61F16BEAAB5}"/>
                    </a:ext>
                  </a:extLst>
                </p14:cNvPr>
                <p14:cNvContentPartPr/>
                <p14:nvPr/>
              </p14:nvContentPartPr>
              <p14:xfrm>
                <a:off x="4977074" y="2424904"/>
                <a:ext cx="155520" cy="294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30B645A-5BCC-FD83-870D-F61F16BEAA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70954" y="2418784"/>
                  <a:ext cx="1677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C7F3A9E-196C-34C6-E85B-068605B230BB}"/>
                    </a:ext>
                  </a:extLst>
                </p14:cNvPr>
                <p14:cNvContentPartPr/>
                <p14:nvPr/>
              </p14:nvContentPartPr>
              <p14:xfrm>
                <a:off x="4807514" y="2592304"/>
                <a:ext cx="496440" cy="9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C7F3A9E-196C-34C6-E85B-068605B230B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01394" y="2586184"/>
                  <a:ext cx="508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A286C3E-8B83-1EA5-F15F-BCCD42C5AA7A}"/>
                    </a:ext>
                  </a:extLst>
                </p14:cNvPr>
                <p14:cNvContentPartPr/>
                <p14:nvPr/>
              </p14:nvContentPartPr>
              <p14:xfrm>
                <a:off x="5030354" y="2475304"/>
                <a:ext cx="431280" cy="353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A286C3E-8B83-1EA5-F15F-BCCD42C5AA7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24234" y="2469184"/>
                  <a:ext cx="443520" cy="36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B0B3FD-3D2C-9B46-69F3-D168C5A747F1}"/>
              </a:ext>
            </a:extLst>
          </p:cNvPr>
          <p:cNvGrpSpPr/>
          <p:nvPr/>
        </p:nvGrpSpPr>
        <p:grpSpPr>
          <a:xfrm>
            <a:off x="5448674" y="5901064"/>
            <a:ext cx="1751760" cy="452520"/>
            <a:chOff x="5448674" y="5901064"/>
            <a:chExt cx="1751760" cy="4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5072C5C-879C-F241-314E-184321C4FFA6}"/>
                    </a:ext>
                  </a:extLst>
                </p14:cNvPr>
                <p14:cNvContentPartPr/>
                <p14:nvPr/>
              </p14:nvContentPartPr>
              <p14:xfrm>
                <a:off x="5448674" y="5966944"/>
                <a:ext cx="19080" cy="367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5072C5C-879C-F241-314E-184321C4FFA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42554" y="5960824"/>
                  <a:ext cx="31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9799EE-9368-793F-F3D4-FC172B198731}"/>
                    </a:ext>
                  </a:extLst>
                </p14:cNvPr>
                <p14:cNvContentPartPr/>
                <p14:nvPr/>
              </p14:nvContentPartPr>
              <p14:xfrm>
                <a:off x="5495474" y="5966944"/>
                <a:ext cx="181440" cy="386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9799EE-9368-793F-F3D4-FC172B19873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89354" y="5960824"/>
                  <a:ext cx="1936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0410328-D751-ED7B-F912-A74C4BC3139A}"/>
                    </a:ext>
                  </a:extLst>
                </p14:cNvPr>
                <p14:cNvContentPartPr/>
                <p14:nvPr/>
              </p14:nvContentPartPr>
              <p14:xfrm>
                <a:off x="5720114" y="6014104"/>
                <a:ext cx="244800" cy="294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0410328-D751-ED7B-F912-A74C4BC3139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13994" y="6007984"/>
                  <a:ext cx="2570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77D9623-AE4D-8D8F-2376-9A7361D9F51D}"/>
                    </a:ext>
                  </a:extLst>
                </p14:cNvPr>
                <p14:cNvContentPartPr/>
                <p14:nvPr/>
              </p14:nvContentPartPr>
              <p14:xfrm>
                <a:off x="6061394" y="6173584"/>
                <a:ext cx="366840" cy="1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77D9623-AE4D-8D8F-2376-9A7361D9F51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55274" y="6167464"/>
                  <a:ext cx="379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A13B281-7344-8331-5D43-513A95093CBF}"/>
                    </a:ext>
                  </a:extLst>
                </p14:cNvPr>
                <p14:cNvContentPartPr/>
                <p14:nvPr/>
              </p14:nvContentPartPr>
              <p14:xfrm>
                <a:off x="6340394" y="6060184"/>
                <a:ext cx="135360" cy="217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A13B281-7344-8331-5D43-513A95093CB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34274" y="6054064"/>
                  <a:ext cx="1476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EA06256-49D3-3DA3-A2C6-4137A2E58E15}"/>
                    </a:ext>
                  </a:extLst>
                </p14:cNvPr>
                <p14:cNvContentPartPr/>
                <p14:nvPr/>
              </p14:nvContentPartPr>
              <p14:xfrm>
                <a:off x="6609674" y="6061264"/>
                <a:ext cx="27000" cy="291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EA06256-49D3-3DA3-A2C6-4137A2E58E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03554" y="6055144"/>
                  <a:ext cx="392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78186D9-B7C0-F4FF-48FB-49D85D555C3C}"/>
                    </a:ext>
                  </a:extLst>
                </p14:cNvPr>
                <p14:cNvContentPartPr/>
                <p14:nvPr/>
              </p14:nvContentPartPr>
              <p14:xfrm>
                <a:off x="6570074" y="6211744"/>
                <a:ext cx="178200" cy="10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78186D9-B7C0-F4FF-48FB-49D85D555C3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63954" y="6205624"/>
                  <a:ext cx="190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4AC5F13-4458-5F3E-C47D-D0E414F6948D}"/>
                    </a:ext>
                  </a:extLst>
                </p14:cNvPr>
                <p14:cNvContentPartPr/>
                <p14:nvPr/>
              </p14:nvContentPartPr>
              <p14:xfrm>
                <a:off x="6766994" y="6051904"/>
                <a:ext cx="47880" cy="255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4AC5F13-4458-5F3E-C47D-D0E414F6948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60874" y="6045784"/>
                  <a:ext cx="60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31C4E1E-01E5-1BBA-8FFD-2BD7D8964E16}"/>
                    </a:ext>
                  </a:extLst>
                </p14:cNvPr>
                <p14:cNvContentPartPr/>
                <p14:nvPr/>
              </p14:nvContentPartPr>
              <p14:xfrm>
                <a:off x="6842594" y="6096184"/>
                <a:ext cx="357840" cy="182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31C4E1E-01E5-1BBA-8FFD-2BD7D8964E1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36474" y="6090064"/>
                  <a:ext cx="3700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0740C83-3F7A-B62D-AD08-27AB18E31DD5}"/>
                    </a:ext>
                  </a:extLst>
                </p14:cNvPr>
                <p14:cNvContentPartPr/>
                <p14:nvPr/>
              </p14:nvContentPartPr>
              <p14:xfrm>
                <a:off x="6984434" y="5901064"/>
                <a:ext cx="29160" cy="198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0740C83-3F7A-B62D-AD08-27AB18E31DD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78314" y="5894944"/>
                  <a:ext cx="41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B2C1A6-C27F-273D-EBEC-52CAAB17EF54}"/>
                    </a:ext>
                  </a:extLst>
                </p14:cNvPr>
                <p14:cNvContentPartPr/>
                <p14:nvPr/>
              </p14:nvContentPartPr>
              <p14:xfrm>
                <a:off x="7088834" y="5901064"/>
                <a:ext cx="9720" cy="179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B2C1A6-C27F-273D-EBEC-52CAAB17EF5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82714" y="5894944"/>
                  <a:ext cx="21960" cy="19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08747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F679-84C0-91D7-254E-B114C461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Identifikáció 2. – melyik </a:t>
            </a:r>
            <a:r>
              <a:rPr lang="hu-HU" dirty="0" err="1"/>
              <a:t>melyik</a:t>
            </a:r>
            <a:r>
              <a:rPr lang="hu-HU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21C0C-BD0A-890D-4FF9-B859D81DE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205" y="1828799"/>
            <a:ext cx="4262424" cy="42815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2B631DD-15E7-E17F-1F44-7847EB8327E4}"/>
                  </a:ext>
                </a:extLst>
              </p14:cNvPr>
              <p14:cNvContentPartPr/>
              <p14:nvPr/>
            </p14:nvContentPartPr>
            <p14:xfrm>
              <a:off x="801074" y="358144"/>
              <a:ext cx="18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2B631DD-15E7-E17F-1F44-7847EB8327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954" y="352024"/>
                <a:ext cx="140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7DD042-BF64-5284-941F-FEA698167D4C}"/>
                  </a:ext>
                </a:extLst>
              </p14:cNvPr>
              <p14:cNvContentPartPr/>
              <p14:nvPr/>
            </p14:nvContentPartPr>
            <p14:xfrm>
              <a:off x="5749274" y="1507264"/>
              <a:ext cx="11160" cy="680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7DD042-BF64-5284-941F-FEA698167D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43154" y="1501144"/>
                <a:ext cx="2340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8487A33-6D2C-8B4A-48F6-46DA82CEFFE7}"/>
                  </a:ext>
                </a:extLst>
              </p14:cNvPr>
              <p14:cNvContentPartPr/>
              <p14:nvPr/>
            </p14:nvContentPartPr>
            <p14:xfrm>
              <a:off x="7381154" y="4222744"/>
              <a:ext cx="2159280" cy="47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8487A33-6D2C-8B4A-48F6-46DA82CEFFE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75034" y="4216624"/>
                <a:ext cx="21715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43598E4-5547-C77C-EE54-8D8015FE2098}"/>
                  </a:ext>
                </a:extLst>
              </p14:cNvPr>
              <p14:cNvContentPartPr/>
              <p14:nvPr/>
            </p14:nvContentPartPr>
            <p14:xfrm>
              <a:off x="2319194" y="3976504"/>
              <a:ext cx="1696680" cy="39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43598E4-5547-C77C-EE54-8D8015FE209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13074" y="3970384"/>
                <a:ext cx="17089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E8C7D80-4383-3E1B-DFD8-0C9CE5F055BD}"/>
                  </a:ext>
                </a:extLst>
              </p14:cNvPr>
              <p14:cNvContentPartPr/>
              <p14:nvPr/>
            </p14:nvContentPartPr>
            <p14:xfrm>
              <a:off x="5768714" y="5561584"/>
              <a:ext cx="123120" cy="1375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E8C7D80-4383-3E1B-DFD8-0C9CE5F055B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62594" y="5555464"/>
                <a:ext cx="135360" cy="138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6EB41FB1-1356-74C7-D7DB-32B545EB2354}"/>
              </a:ext>
            </a:extLst>
          </p:cNvPr>
          <p:cNvGrpSpPr/>
          <p:nvPr/>
        </p:nvGrpSpPr>
        <p:grpSpPr>
          <a:xfrm>
            <a:off x="6082634" y="1687238"/>
            <a:ext cx="703440" cy="309960"/>
            <a:chOff x="6082634" y="1687238"/>
            <a:chExt cx="70344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E4E48A7-2A71-28BA-5A54-8B1BCACDDCAC}"/>
                    </a:ext>
                  </a:extLst>
                </p14:cNvPr>
                <p14:cNvContentPartPr/>
                <p14:nvPr/>
              </p14:nvContentPartPr>
              <p14:xfrm>
                <a:off x="6136634" y="1705958"/>
                <a:ext cx="29160" cy="291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E4E48A7-2A71-28BA-5A54-8B1BCACDDCA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30514" y="1699838"/>
                  <a:ext cx="414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1B0480C-C31D-84EC-1A1E-B2976FAAD96A}"/>
                    </a:ext>
                  </a:extLst>
                </p14:cNvPr>
                <p14:cNvContentPartPr/>
                <p14:nvPr/>
              </p14:nvContentPartPr>
              <p14:xfrm>
                <a:off x="6082634" y="1687238"/>
                <a:ext cx="54360" cy="78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1B0480C-C31D-84EC-1A1E-B2976FAAD96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76514" y="1681118"/>
                  <a:ext cx="666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86BC99-12FE-BA53-8317-E4572F350176}"/>
                    </a:ext>
                  </a:extLst>
                </p14:cNvPr>
                <p14:cNvContentPartPr/>
                <p14:nvPr/>
              </p14:nvContentPartPr>
              <p14:xfrm>
                <a:off x="6165074" y="1696598"/>
                <a:ext cx="111960" cy="55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86BC99-12FE-BA53-8317-E4572F35017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58954" y="1690478"/>
                  <a:ext cx="1242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7E58432-8C3F-C3D5-53F9-4035AAABCB8F}"/>
                    </a:ext>
                  </a:extLst>
                </p14:cNvPr>
                <p14:cNvContentPartPr/>
                <p14:nvPr/>
              </p14:nvContentPartPr>
              <p14:xfrm>
                <a:off x="6343994" y="1783358"/>
                <a:ext cx="121680" cy="111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7E58432-8C3F-C3D5-53F9-4035AAABCB8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37874" y="1777238"/>
                  <a:ext cx="133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863A095-E81A-EF0A-CC6A-1D88E2AFAEE5}"/>
                    </a:ext>
                  </a:extLst>
                </p14:cNvPr>
                <p14:cNvContentPartPr/>
                <p14:nvPr/>
              </p14:nvContentPartPr>
              <p14:xfrm>
                <a:off x="6466394" y="1715678"/>
                <a:ext cx="319680" cy="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863A095-E81A-EF0A-CC6A-1D88E2AFAEE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60274" y="1709558"/>
                  <a:ext cx="33192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AF9D851-A3FC-6736-3D1E-F4369E296D52}"/>
              </a:ext>
            </a:extLst>
          </p:cNvPr>
          <p:cNvGrpSpPr/>
          <p:nvPr/>
        </p:nvGrpSpPr>
        <p:grpSpPr>
          <a:xfrm>
            <a:off x="5175434" y="1302758"/>
            <a:ext cx="369720" cy="250560"/>
            <a:chOff x="5175434" y="1302758"/>
            <a:chExt cx="36972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1EA1EB6-5CC7-948B-EE73-F0F8AF6EF9C8}"/>
                    </a:ext>
                  </a:extLst>
                </p14:cNvPr>
                <p14:cNvContentPartPr/>
                <p14:nvPr/>
              </p14:nvContentPartPr>
              <p14:xfrm>
                <a:off x="5175434" y="1304918"/>
                <a:ext cx="238320" cy="248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1EA1EB6-5CC7-948B-EE73-F0F8AF6EF9C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69314" y="1298798"/>
                  <a:ext cx="2505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56E9A02-6832-8854-03EE-689FC6E2082C}"/>
                    </a:ext>
                  </a:extLst>
                </p14:cNvPr>
                <p14:cNvContentPartPr/>
                <p14:nvPr/>
              </p14:nvContentPartPr>
              <p14:xfrm>
                <a:off x="5175434" y="1432718"/>
                <a:ext cx="174240" cy="6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56E9A02-6832-8854-03EE-689FC6E2082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69314" y="1426598"/>
                  <a:ext cx="1864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2505747-2441-F3CA-A6DC-8FBBDC1D7BFC}"/>
                    </a:ext>
                  </a:extLst>
                </p14:cNvPr>
                <p14:cNvContentPartPr/>
                <p14:nvPr/>
              </p14:nvContentPartPr>
              <p14:xfrm>
                <a:off x="5448674" y="1302758"/>
                <a:ext cx="96480" cy="234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2505747-2441-F3CA-A6DC-8FBBDC1D7BF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42554" y="1296638"/>
                  <a:ext cx="10872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ED37FBB0-4C47-550E-83F5-182B99D88BCE}"/>
              </a:ext>
            </a:extLst>
          </p:cNvPr>
          <p:cNvGrpSpPr/>
          <p:nvPr/>
        </p:nvGrpSpPr>
        <p:grpSpPr>
          <a:xfrm>
            <a:off x="8380154" y="4552478"/>
            <a:ext cx="1107000" cy="333360"/>
            <a:chOff x="8380154" y="4552478"/>
            <a:chExt cx="110700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8E7D7B2-5A5A-B94F-A001-7233A3F6E576}"/>
                    </a:ext>
                  </a:extLst>
                </p14:cNvPr>
                <p14:cNvContentPartPr/>
                <p14:nvPr/>
              </p14:nvContentPartPr>
              <p14:xfrm>
                <a:off x="8464754" y="4652918"/>
                <a:ext cx="1022400" cy="4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8E7D7B2-5A5A-B94F-A001-7233A3F6E57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458634" y="4646798"/>
                  <a:ext cx="10346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E0BB38B-0C69-8392-6985-33D8269F7E88}"/>
                    </a:ext>
                  </a:extLst>
                </p14:cNvPr>
                <p14:cNvContentPartPr/>
                <p14:nvPr/>
              </p14:nvContentPartPr>
              <p14:xfrm>
                <a:off x="8474474" y="4552478"/>
                <a:ext cx="120240" cy="85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E0BB38B-0C69-8392-6985-33D8269F7E8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68354" y="4546358"/>
                  <a:ext cx="132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0591621-D13B-644B-8B67-A5E3EF536E5C}"/>
                    </a:ext>
                  </a:extLst>
                </p14:cNvPr>
                <p14:cNvContentPartPr/>
                <p14:nvPr/>
              </p14:nvContentPartPr>
              <p14:xfrm>
                <a:off x="8380154" y="4713398"/>
                <a:ext cx="266400" cy="69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0591621-D13B-644B-8B67-A5E3EF536E5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74034" y="4707278"/>
                  <a:ext cx="278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8E745F0-E0B8-4D13-32D0-A94B2B7FCCE4}"/>
                    </a:ext>
                  </a:extLst>
                </p14:cNvPr>
                <p14:cNvContentPartPr/>
                <p14:nvPr/>
              </p14:nvContentPartPr>
              <p14:xfrm>
                <a:off x="8851394" y="4791878"/>
                <a:ext cx="151200" cy="93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8E745F0-E0B8-4D13-32D0-A94B2B7FCCE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845274" y="4785758"/>
                  <a:ext cx="163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7C52FDF-D84D-E270-B6D6-CC22F0228C91}"/>
                    </a:ext>
                  </a:extLst>
                </p14:cNvPr>
                <p14:cNvContentPartPr/>
                <p14:nvPr/>
              </p14:nvContentPartPr>
              <p14:xfrm>
                <a:off x="9049754" y="4750838"/>
                <a:ext cx="201240" cy="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7C52FDF-D84D-E270-B6D6-CC22F0228C9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43634" y="4744718"/>
                  <a:ext cx="21348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0A9871B4-8EEC-66B6-851A-CBC4F1B9EE8A}"/>
              </a:ext>
            </a:extLst>
          </p:cNvPr>
          <p:cNvGrpSpPr/>
          <p:nvPr/>
        </p:nvGrpSpPr>
        <p:grpSpPr>
          <a:xfrm>
            <a:off x="5579354" y="6243758"/>
            <a:ext cx="1972080" cy="412920"/>
            <a:chOff x="5579354" y="6243758"/>
            <a:chExt cx="1972080" cy="412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BBE5621-A297-3636-8D51-CCD688B96784}"/>
                    </a:ext>
                  </a:extLst>
                </p14:cNvPr>
                <p14:cNvContentPartPr/>
                <p14:nvPr/>
              </p14:nvContentPartPr>
              <p14:xfrm>
                <a:off x="5579354" y="6306038"/>
                <a:ext cx="1972080" cy="350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BBE5621-A297-3636-8D51-CCD688B9678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570354" y="6297038"/>
                  <a:ext cx="19897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99341B4-F054-73C3-C0BE-CE15701E478C}"/>
                    </a:ext>
                  </a:extLst>
                </p14:cNvPr>
                <p14:cNvContentPartPr/>
                <p14:nvPr/>
              </p14:nvContentPartPr>
              <p14:xfrm>
                <a:off x="6032954" y="6243758"/>
                <a:ext cx="1467720" cy="91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99341B4-F054-73C3-C0BE-CE15701E478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23954" y="6234758"/>
                  <a:ext cx="148536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2BF829A-C9E1-6B4B-0332-69548CD97794}"/>
              </a:ext>
            </a:extLst>
          </p:cNvPr>
          <p:cNvGrpSpPr/>
          <p:nvPr/>
        </p:nvGrpSpPr>
        <p:grpSpPr>
          <a:xfrm>
            <a:off x="3121634" y="3921398"/>
            <a:ext cx="703080" cy="1222920"/>
            <a:chOff x="3121634" y="3921398"/>
            <a:chExt cx="703080" cy="1222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593ADD9-DABD-DE66-3885-7F31A1855033}"/>
                    </a:ext>
                  </a:extLst>
                </p14:cNvPr>
                <p14:cNvContentPartPr/>
                <p14:nvPr/>
              </p14:nvContentPartPr>
              <p14:xfrm>
                <a:off x="3121634" y="3921398"/>
                <a:ext cx="703080" cy="1172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593ADD9-DABD-DE66-3885-7F31A185503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12634" y="3912398"/>
                  <a:ext cx="720720" cy="11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4A3D206-F3BE-2D0F-377C-69D41A38B833}"/>
                    </a:ext>
                  </a:extLst>
                </p14:cNvPr>
                <p14:cNvContentPartPr/>
                <p14:nvPr/>
              </p14:nvContentPartPr>
              <p14:xfrm>
                <a:off x="3176714" y="3949838"/>
                <a:ext cx="114120" cy="1194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4A3D206-F3BE-2D0F-377C-69D41A38B83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167714" y="3940838"/>
                  <a:ext cx="131760" cy="121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007CE02A-62C4-0998-2F91-20B2E1B5EF80}"/>
              </a:ext>
            </a:extLst>
          </p:cNvPr>
          <p:cNvGrpSpPr/>
          <p:nvPr/>
        </p:nvGrpSpPr>
        <p:grpSpPr>
          <a:xfrm>
            <a:off x="4685114" y="6079958"/>
            <a:ext cx="651600" cy="556560"/>
            <a:chOff x="4685114" y="6079958"/>
            <a:chExt cx="651600" cy="55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5F2BA70-D78E-4F47-035C-8A9DE414BDFC}"/>
                    </a:ext>
                  </a:extLst>
                </p14:cNvPr>
                <p14:cNvContentPartPr/>
                <p14:nvPr/>
              </p14:nvContentPartPr>
              <p14:xfrm>
                <a:off x="5233034" y="6079958"/>
                <a:ext cx="93600" cy="4345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5F2BA70-D78E-4F47-035C-8A9DE414BDF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26914" y="6073838"/>
                  <a:ext cx="10584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5689735-358C-B772-0089-4A29EFEB7A46}"/>
                    </a:ext>
                  </a:extLst>
                </p14:cNvPr>
                <p14:cNvContentPartPr/>
                <p14:nvPr/>
              </p14:nvContentPartPr>
              <p14:xfrm>
                <a:off x="5166434" y="6488558"/>
                <a:ext cx="170280" cy="147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5689735-358C-B772-0089-4A29EFEB7A4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160314" y="6482438"/>
                  <a:ext cx="182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F470386-F21D-B398-B470-0DD9E0C6B561}"/>
                    </a:ext>
                  </a:extLst>
                </p14:cNvPr>
                <p14:cNvContentPartPr/>
                <p14:nvPr/>
              </p14:nvContentPartPr>
              <p14:xfrm>
                <a:off x="4685114" y="6211718"/>
                <a:ext cx="356760" cy="171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F470386-F21D-B398-B470-0DD9E0C6B56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78994" y="6205598"/>
                  <a:ext cx="369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0FF360D-7884-6CA1-AC56-3391CD5E677A}"/>
                    </a:ext>
                  </a:extLst>
                </p14:cNvPr>
                <p14:cNvContentPartPr/>
                <p14:nvPr/>
              </p14:nvContentPartPr>
              <p14:xfrm>
                <a:off x="5024234" y="6108758"/>
                <a:ext cx="65160" cy="18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0FF360D-7884-6CA1-AC56-3391CD5E677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18114" y="6102638"/>
                  <a:ext cx="7740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A98C466-7737-A237-9246-E4AF248A80DB}"/>
              </a:ext>
            </a:extLst>
          </p:cNvPr>
          <p:cNvGrpSpPr/>
          <p:nvPr/>
        </p:nvGrpSpPr>
        <p:grpSpPr>
          <a:xfrm>
            <a:off x="3091754" y="3421718"/>
            <a:ext cx="891000" cy="335160"/>
            <a:chOff x="3091754" y="3421718"/>
            <a:chExt cx="89100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B2656A9-AE32-BBF3-F9CB-81A882C516AA}"/>
                    </a:ext>
                  </a:extLst>
                </p14:cNvPr>
                <p14:cNvContentPartPr/>
                <p14:nvPr/>
              </p14:nvContentPartPr>
              <p14:xfrm>
                <a:off x="3091754" y="3720518"/>
                <a:ext cx="749520" cy="29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B2656A9-AE32-BBF3-F9CB-81A882C516A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085634" y="3714398"/>
                  <a:ext cx="761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10CAE03-D89C-A407-08EA-6DFFDB61BA3A}"/>
                    </a:ext>
                  </a:extLst>
                </p14:cNvPr>
                <p14:cNvContentPartPr/>
                <p14:nvPr/>
              </p14:nvContentPartPr>
              <p14:xfrm>
                <a:off x="3767114" y="3572558"/>
                <a:ext cx="215640" cy="184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10CAE03-D89C-A407-08EA-6DFFDB61BA3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760994" y="3566438"/>
                  <a:ext cx="227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4CFB0B1-A015-E9F7-2BAF-B74C30DE047C}"/>
                    </a:ext>
                  </a:extLst>
                </p14:cNvPr>
                <p14:cNvContentPartPr/>
                <p14:nvPr/>
              </p14:nvContentPartPr>
              <p14:xfrm>
                <a:off x="3412514" y="3461318"/>
                <a:ext cx="155520" cy="946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4CFB0B1-A015-E9F7-2BAF-B74C30DE047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406394" y="3455198"/>
                  <a:ext cx="167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E400192-CEE9-15EC-0D44-6EDD9448BC19}"/>
                    </a:ext>
                  </a:extLst>
                </p14:cNvPr>
                <p14:cNvContentPartPr/>
                <p14:nvPr/>
              </p14:nvContentPartPr>
              <p14:xfrm>
                <a:off x="3582074" y="3421718"/>
                <a:ext cx="138960" cy="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E400192-CEE9-15EC-0D44-6EDD9448BC1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75954" y="3415598"/>
                  <a:ext cx="1512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A15F5EC-6E9E-9FD8-C1FC-64A1D65782FB}"/>
              </a:ext>
            </a:extLst>
          </p:cNvPr>
          <p:cNvGrpSpPr/>
          <p:nvPr/>
        </p:nvGrpSpPr>
        <p:grpSpPr>
          <a:xfrm>
            <a:off x="4332314" y="6356798"/>
            <a:ext cx="359640" cy="316800"/>
            <a:chOff x="4332314" y="6356798"/>
            <a:chExt cx="35964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7C6AEB6-A0E5-288E-B982-637467D1F5BC}"/>
                    </a:ext>
                  </a:extLst>
                </p14:cNvPr>
                <p14:cNvContentPartPr/>
                <p14:nvPr/>
              </p14:nvContentPartPr>
              <p14:xfrm>
                <a:off x="4345634" y="6356798"/>
                <a:ext cx="194400" cy="204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7C6AEB6-A0E5-288E-B982-637467D1F5B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339514" y="6350678"/>
                  <a:ext cx="206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95E1AD9-C41E-255D-A0F2-230CC6F661C4}"/>
                    </a:ext>
                  </a:extLst>
                </p14:cNvPr>
                <p14:cNvContentPartPr/>
                <p14:nvPr/>
              </p14:nvContentPartPr>
              <p14:xfrm>
                <a:off x="4383434" y="6485678"/>
                <a:ext cx="169560" cy="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95E1AD9-C41E-255D-A0F2-230CC6F661C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377314" y="6479558"/>
                  <a:ext cx="1818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F90DEAB-7A5A-767D-1EA0-B3BD59C116A5}"/>
                    </a:ext>
                  </a:extLst>
                </p14:cNvPr>
                <p14:cNvContentPartPr/>
                <p14:nvPr/>
              </p14:nvContentPartPr>
              <p14:xfrm>
                <a:off x="4332314" y="6486398"/>
                <a:ext cx="359640" cy="187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F90DEAB-7A5A-767D-1EA0-B3BD59C116A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26194" y="6480278"/>
                  <a:ext cx="37188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9ACBB6EB-A790-3AF8-5611-DCDF718F0049}"/>
              </a:ext>
            </a:extLst>
          </p:cNvPr>
          <p:cNvGrpSpPr/>
          <p:nvPr/>
        </p:nvGrpSpPr>
        <p:grpSpPr>
          <a:xfrm>
            <a:off x="10322354" y="3986198"/>
            <a:ext cx="537480" cy="362880"/>
            <a:chOff x="10322354" y="3986198"/>
            <a:chExt cx="53748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73508D7-C84C-D44F-8BE8-AA3D09A0C4CF}"/>
                    </a:ext>
                  </a:extLst>
                </p14:cNvPr>
                <p14:cNvContentPartPr/>
                <p14:nvPr/>
              </p14:nvContentPartPr>
              <p14:xfrm>
                <a:off x="10322354" y="4109678"/>
                <a:ext cx="28440" cy="239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73508D7-C84C-D44F-8BE8-AA3D09A0C4C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316234" y="4103558"/>
                  <a:ext cx="406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AD82271-1CBD-DF16-C558-F323F936B046}"/>
                    </a:ext>
                  </a:extLst>
                </p14:cNvPr>
                <p14:cNvContentPartPr/>
                <p14:nvPr/>
              </p14:nvContentPartPr>
              <p14:xfrm>
                <a:off x="10322354" y="4053518"/>
                <a:ext cx="160200" cy="2437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AD82271-1CBD-DF16-C558-F323F936B04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316234" y="4047398"/>
                  <a:ext cx="1724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4AE61C2-5EE6-82A5-AA27-3A3BD66BC5AA}"/>
                    </a:ext>
                  </a:extLst>
                </p14:cNvPr>
                <p14:cNvContentPartPr/>
                <p14:nvPr/>
              </p14:nvContentPartPr>
              <p14:xfrm>
                <a:off x="10350434" y="4185998"/>
                <a:ext cx="248040" cy="37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4AE61C2-5EE6-82A5-AA27-3A3BD66BC5A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344314" y="4179878"/>
                  <a:ext cx="260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913A5C1-FBF6-AD08-83BD-0FBA0C5603E7}"/>
                    </a:ext>
                  </a:extLst>
                </p14:cNvPr>
                <p14:cNvContentPartPr/>
                <p14:nvPr/>
              </p14:nvContentPartPr>
              <p14:xfrm>
                <a:off x="10555994" y="3986198"/>
                <a:ext cx="303840" cy="360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913A5C1-FBF6-AD08-83BD-0FBA0C5603E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549874" y="3980078"/>
                  <a:ext cx="316080" cy="37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53B8CC10-F44F-D0A7-519F-CAF5F767E384}"/>
              </a:ext>
            </a:extLst>
          </p:cNvPr>
          <p:cNvGrpSpPr/>
          <p:nvPr/>
        </p:nvGrpSpPr>
        <p:grpSpPr>
          <a:xfrm>
            <a:off x="4648394" y="1658438"/>
            <a:ext cx="1320120" cy="378360"/>
            <a:chOff x="4648394" y="1658438"/>
            <a:chExt cx="1320120" cy="378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79682B2-0FB0-0DA0-319C-9F47714A871C}"/>
                    </a:ext>
                  </a:extLst>
                </p14:cNvPr>
                <p14:cNvContentPartPr/>
                <p14:nvPr/>
              </p14:nvContentPartPr>
              <p14:xfrm>
                <a:off x="4685834" y="1658438"/>
                <a:ext cx="1282680" cy="378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79682B2-0FB0-0DA0-319C-9F47714A871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676834" y="1649798"/>
                  <a:ext cx="1300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80B431F-DBD3-897C-E8DD-97D88012D0BB}"/>
                    </a:ext>
                  </a:extLst>
                </p14:cNvPr>
                <p14:cNvContentPartPr/>
                <p14:nvPr/>
              </p14:nvContentPartPr>
              <p14:xfrm>
                <a:off x="4648394" y="1677878"/>
                <a:ext cx="1008000" cy="29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80B431F-DBD3-897C-E8DD-97D88012D0B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639394" y="1668878"/>
                  <a:ext cx="102564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FC398CCC-5350-46F3-21DE-6D1A07A7DE39}"/>
              </a:ext>
            </a:extLst>
          </p:cNvPr>
          <p:cNvGrpSpPr/>
          <p:nvPr/>
        </p:nvGrpSpPr>
        <p:grpSpPr>
          <a:xfrm>
            <a:off x="8464754" y="3262958"/>
            <a:ext cx="775080" cy="1112760"/>
            <a:chOff x="8464754" y="3262958"/>
            <a:chExt cx="775080" cy="1112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7751441-2B78-DDE4-E223-36D38B99EA00}"/>
                    </a:ext>
                  </a:extLst>
                </p14:cNvPr>
                <p14:cNvContentPartPr/>
                <p14:nvPr/>
              </p14:nvContentPartPr>
              <p14:xfrm>
                <a:off x="8464754" y="3280598"/>
                <a:ext cx="775080" cy="1095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7751441-2B78-DDE4-E223-36D38B99EA0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456114" y="3271958"/>
                  <a:ext cx="792720" cy="11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4D9638A-6F58-BC0D-587A-D6952F2AA881}"/>
                    </a:ext>
                  </a:extLst>
                </p14:cNvPr>
                <p14:cNvContentPartPr/>
                <p14:nvPr/>
              </p14:nvContentPartPr>
              <p14:xfrm>
                <a:off x="8483834" y="3262958"/>
                <a:ext cx="10440" cy="819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4D9638A-6F58-BC0D-587A-D6952F2AA88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474834" y="3253958"/>
                  <a:ext cx="28080" cy="83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54DC63BC-A49F-7311-2965-3986CE7840D0}"/>
              </a:ext>
            </a:extLst>
          </p:cNvPr>
          <p:cNvGrpSpPr/>
          <p:nvPr/>
        </p:nvGrpSpPr>
        <p:grpSpPr>
          <a:xfrm>
            <a:off x="1974462" y="3793642"/>
            <a:ext cx="652320" cy="502920"/>
            <a:chOff x="1974462" y="3793642"/>
            <a:chExt cx="652320" cy="5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C9AEB99A-85CE-2ECD-3E44-BCC8487FD43D}"/>
                    </a:ext>
                  </a:extLst>
                </p14:cNvPr>
                <p14:cNvContentPartPr/>
                <p14:nvPr/>
              </p14:nvContentPartPr>
              <p14:xfrm>
                <a:off x="2024862" y="3822802"/>
                <a:ext cx="48240" cy="3308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C9AEB99A-85CE-2ECD-3E44-BCC8487FD43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018742" y="3816682"/>
                  <a:ext cx="604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96DC9C1-55E8-B606-F76D-868BA7D67F52}"/>
                    </a:ext>
                  </a:extLst>
                </p14:cNvPr>
                <p14:cNvContentPartPr/>
                <p14:nvPr/>
              </p14:nvContentPartPr>
              <p14:xfrm>
                <a:off x="2061942" y="3803002"/>
                <a:ext cx="257400" cy="3301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96DC9C1-55E8-B606-F76D-868BA7D67F5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055822" y="3796882"/>
                  <a:ext cx="2696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06C9C416-E94F-7D12-7BDE-07A2FB1863D6}"/>
                    </a:ext>
                  </a:extLst>
                </p14:cNvPr>
                <p14:cNvContentPartPr/>
                <p14:nvPr/>
              </p14:nvContentPartPr>
              <p14:xfrm>
                <a:off x="1974462" y="4007482"/>
                <a:ext cx="315720" cy="3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06C9C416-E94F-7D12-7BDE-07A2FB1863D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968342" y="4001362"/>
                  <a:ext cx="3279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FB8FE3A-7852-E239-E278-46BCB1D5B2C3}"/>
                    </a:ext>
                  </a:extLst>
                </p14:cNvPr>
                <p14:cNvContentPartPr/>
                <p14:nvPr/>
              </p14:nvContentPartPr>
              <p14:xfrm>
                <a:off x="2455062" y="3793642"/>
                <a:ext cx="145080" cy="2862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FB8FE3A-7852-E239-E278-46BCB1D5B2C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448942" y="3787522"/>
                  <a:ext cx="1573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F8AD42A2-501E-D12E-EA7E-BC89850866A8}"/>
                    </a:ext>
                  </a:extLst>
                </p14:cNvPr>
                <p14:cNvContentPartPr/>
                <p14:nvPr/>
              </p14:nvContentPartPr>
              <p14:xfrm>
                <a:off x="2608782" y="4056082"/>
                <a:ext cx="18000" cy="2404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F8AD42A2-501E-D12E-EA7E-BC89850866A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602662" y="4049962"/>
                  <a:ext cx="3024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7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3A020E93-5114-7FA5-0A09-FA766558189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43800" y="692640"/>
              <a:ext cx="9099720" cy="624384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3A020E93-5114-7FA5-0A09-FA76655818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134440" y="683280"/>
                <a:ext cx="9118440" cy="626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482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333"/>
    </mc:Choice>
    <mc:Fallback xmlns="">
      <p:transition spd="slow" advTm="359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A811-DD2D-317A-8FF0-4A110C1D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Szinkron reluktancia gép definíciója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D3097-9E90-A0BD-803D-2A6BA9BEC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mágneses</a:t>
            </a:r>
            <a:r>
              <a:rPr lang="en-US" dirty="0"/>
              <a:t> reluktancia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mágneses</a:t>
            </a:r>
            <a:r>
              <a:rPr lang="en-US" dirty="0"/>
              <a:t> </a:t>
            </a:r>
            <a:r>
              <a:rPr lang="en-US" dirty="0" err="1"/>
              <a:t>ellenállás</a:t>
            </a:r>
            <a:r>
              <a:rPr lang="en-US" dirty="0"/>
              <a:t> a </a:t>
            </a:r>
            <a:r>
              <a:rPr lang="en-US" dirty="0" err="1"/>
              <a:t>fluxussal</a:t>
            </a:r>
            <a:r>
              <a:rPr lang="en-US" dirty="0"/>
              <a:t> </a:t>
            </a:r>
            <a:r>
              <a:rPr lang="en-US" dirty="0" err="1"/>
              <a:t>szembeni</a:t>
            </a:r>
            <a:r>
              <a:rPr lang="en-US" dirty="0"/>
              <a:t> </a:t>
            </a:r>
            <a:r>
              <a:rPr lang="en-US" dirty="0" err="1"/>
              <a:t>ellenállást</a:t>
            </a:r>
            <a:r>
              <a:rPr lang="en-US" dirty="0"/>
              <a:t> </a:t>
            </a:r>
            <a:r>
              <a:rPr lang="en-US" dirty="0" err="1"/>
              <a:t>jelenti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függ</a:t>
            </a:r>
            <a:r>
              <a:rPr lang="en-US" dirty="0"/>
              <a:t> a </a:t>
            </a:r>
            <a:r>
              <a:rPr lang="en-US" dirty="0" err="1"/>
              <a:t>vezető</a:t>
            </a:r>
            <a:r>
              <a:rPr lang="en-US" dirty="0"/>
              <a:t> </a:t>
            </a:r>
            <a:r>
              <a:rPr lang="en-US" dirty="0" err="1"/>
              <a:t>geometriájától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összetételétől</a:t>
            </a:r>
            <a:r>
              <a:rPr lang="en-US" dirty="0"/>
              <a:t>.</a:t>
            </a:r>
            <a:endParaRPr lang="hu-HU" dirty="0"/>
          </a:p>
          <a:p>
            <a:r>
              <a:rPr lang="en-US" dirty="0"/>
              <a:t>A reluktancia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mágneses</a:t>
            </a:r>
            <a:r>
              <a:rPr lang="en-US" dirty="0"/>
              <a:t> </a:t>
            </a:r>
            <a:r>
              <a:rPr lang="en-US" dirty="0" err="1"/>
              <a:t>áramkörben</a:t>
            </a:r>
            <a:r>
              <a:rPr lang="en-US" dirty="0"/>
              <a:t> </a:t>
            </a:r>
            <a:r>
              <a:rPr lang="en-US" dirty="0" err="1"/>
              <a:t>analóg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elektromos</a:t>
            </a:r>
            <a:r>
              <a:rPr lang="en-US" dirty="0"/>
              <a:t> </a:t>
            </a:r>
            <a:r>
              <a:rPr lang="en-US" dirty="0" err="1"/>
              <a:t>ellenállással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elektromos</a:t>
            </a:r>
            <a:r>
              <a:rPr lang="en-US" dirty="0"/>
              <a:t> </a:t>
            </a:r>
            <a:r>
              <a:rPr lang="en-US" dirty="0" err="1"/>
              <a:t>áramkörben</a:t>
            </a:r>
            <a:r>
              <a:rPr lang="en-US" dirty="0"/>
              <a:t>, </a:t>
            </a:r>
            <a:r>
              <a:rPr lang="en-US" dirty="0" err="1"/>
              <a:t>ahol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ellenállás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elektromos</a:t>
            </a:r>
            <a:r>
              <a:rPr lang="en-US" dirty="0"/>
              <a:t> </a:t>
            </a:r>
            <a:r>
              <a:rPr lang="en-US" dirty="0" err="1"/>
              <a:t>árammal</a:t>
            </a:r>
            <a:r>
              <a:rPr lang="en-US" dirty="0"/>
              <a:t> </a:t>
            </a:r>
            <a:r>
              <a:rPr lang="en-US" dirty="0" err="1"/>
              <a:t>szembeni</a:t>
            </a:r>
            <a:r>
              <a:rPr lang="en-US" dirty="0"/>
              <a:t> </a:t>
            </a:r>
            <a:r>
              <a:rPr lang="en-US" dirty="0" err="1"/>
              <a:t>ellenállás</a:t>
            </a:r>
            <a:r>
              <a:rPr lang="en-US" dirty="0"/>
              <a:t> </a:t>
            </a:r>
            <a:r>
              <a:rPr lang="en-US" dirty="0" err="1"/>
              <a:t>mértéke</a:t>
            </a:r>
            <a:r>
              <a:rPr lang="en-US" dirty="0"/>
              <a:t>. A </a:t>
            </a:r>
            <a:r>
              <a:rPr lang="en-US" dirty="0" err="1"/>
              <a:t>mágneses</a:t>
            </a:r>
            <a:r>
              <a:rPr lang="en-US" dirty="0"/>
              <a:t> reluktancia </a:t>
            </a:r>
            <a:r>
              <a:rPr lang="en-US" dirty="0" err="1"/>
              <a:t>meghatározása</a:t>
            </a:r>
            <a:r>
              <a:rPr lang="en-US" dirty="0"/>
              <a:t> </a:t>
            </a:r>
            <a:r>
              <a:rPr lang="en-US" dirty="0" err="1"/>
              <a:t>ebben</a:t>
            </a:r>
            <a:r>
              <a:rPr lang="en-US" dirty="0"/>
              <a:t> a </a:t>
            </a:r>
            <a:r>
              <a:rPr lang="en-US" dirty="0" err="1"/>
              <a:t>tekintetben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Ohm-</a:t>
            </a:r>
            <a:r>
              <a:rPr lang="en-US" dirty="0" err="1"/>
              <a:t>törvénnyel</a:t>
            </a:r>
            <a:r>
              <a:rPr lang="en-US" dirty="0"/>
              <a:t> </a:t>
            </a:r>
            <a:r>
              <a:rPr lang="en-US" dirty="0" err="1"/>
              <a:t>analóg</a:t>
            </a:r>
            <a:r>
              <a:rPr lang="en-US" dirty="0"/>
              <a:t>. A </a:t>
            </a:r>
            <a:r>
              <a:rPr lang="en-US" dirty="0" err="1"/>
              <a:t>reluktancián</a:t>
            </a:r>
            <a:r>
              <a:rPr lang="en-US" dirty="0"/>
              <a:t> </a:t>
            </a:r>
            <a:r>
              <a:rPr lang="en-US" dirty="0" err="1"/>
              <a:t>áthaladó</a:t>
            </a:r>
            <a:r>
              <a:rPr lang="en-US" dirty="0"/>
              <a:t> </a:t>
            </a:r>
            <a:r>
              <a:rPr lang="en-US" dirty="0" err="1"/>
              <a:t>mágneses</a:t>
            </a:r>
            <a:r>
              <a:rPr lang="en-US" dirty="0"/>
              <a:t> </a:t>
            </a:r>
            <a:r>
              <a:rPr lang="en-US" dirty="0" err="1"/>
              <a:t>fluxus</a:t>
            </a:r>
            <a:r>
              <a:rPr lang="en-US" dirty="0"/>
              <a:t> </a:t>
            </a:r>
            <a:r>
              <a:rPr lang="en-US" dirty="0" err="1"/>
              <a:t>azonban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okoz</a:t>
            </a:r>
            <a:r>
              <a:rPr lang="en-US" dirty="0"/>
              <a:t> </a:t>
            </a:r>
            <a:r>
              <a:rPr lang="en-US" dirty="0" err="1"/>
              <a:t>hőtermelést</a:t>
            </a:r>
            <a:r>
              <a:rPr lang="en-US" dirty="0"/>
              <a:t>.</a:t>
            </a:r>
            <a:endParaRPr lang="hu-HU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5ACF3-E000-34A4-B7C7-0DDC00C5E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5414963"/>
            <a:ext cx="2667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76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F679-84C0-91D7-254E-B114C461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Identifikáció 2. – ellenőrzés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2B631DD-15E7-E17F-1F44-7847EB8327E4}"/>
                  </a:ext>
                </a:extLst>
              </p14:cNvPr>
              <p14:cNvContentPartPr/>
              <p14:nvPr/>
            </p14:nvContentPartPr>
            <p14:xfrm>
              <a:off x="801074" y="358144"/>
              <a:ext cx="18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2B631DD-15E7-E17F-1F44-7847EB8327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4954" y="352024"/>
                <a:ext cx="1404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C64B5E0-7C5C-4A4A-BDE2-DA463886745B}"/>
              </a:ext>
            </a:extLst>
          </p:cNvPr>
          <p:cNvGrpSpPr/>
          <p:nvPr/>
        </p:nvGrpSpPr>
        <p:grpSpPr>
          <a:xfrm>
            <a:off x="7363662" y="807365"/>
            <a:ext cx="991080" cy="362160"/>
            <a:chOff x="7363662" y="807365"/>
            <a:chExt cx="99108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3F87899-ACE3-B0BA-75A1-FA4DBF7E2688}"/>
                    </a:ext>
                  </a:extLst>
                </p14:cNvPr>
                <p14:cNvContentPartPr/>
                <p14:nvPr/>
              </p14:nvContentPartPr>
              <p14:xfrm>
                <a:off x="7383102" y="807365"/>
                <a:ext cx="40680" cy="362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3F87899-ACE3-B0BA-75A1-FA4DBF7E26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76982" y="801245"/>
                  <a:ext cx="529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5E2B1CF-5F2F-31F2-943F-8AB0D6BDDCD4}"/>
                    </a:ext>
                  </a:extLst>
                </p14:cNvPr>
                <p14:cNvContentPartPr/>
                <p14:nvPr/>
              </p14:nvContentPartPr>
              <p14:xfrm>
                <a:off x="7363662" y="855245"/>
                <a:ext cx="374400" cy="314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5E2B1CF-5F2F-31F2-943F-8AB0D6BDDCD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57542" y="849125"/>
                  <a:ext cx="3866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4ADCFDA-D2FE-831B-C5FA-0538FD6F71EF}"/>
                    </a:ext>
                  </a:extLst>
                </p14:cNvPr>
                <p14:cNvContentPartPr/>
                <p14:nvPr/>
              </p14:nvContentPartPr>
              <p14:xfrm>
                <a:off x="7766862" y="876125"/>
                <a:ext cx="587880" cy="214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4ADCFDA-D2FE-831B-C5FA-0538FD6F71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60742" y="870005"/>
                  <a:ext cx="600120" cy="227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ED18D576-B3B7-E014-D737-EE670AA8A3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1690688"/>
            <a:ext cx="4262424" cy="4281538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C260CA8F-E68F-3C1A-9219-356F5B9A1883}"/>
              </a:ext>
            </a:extLst>
          </p:cNvPr>
          <p:cNvGrpSpPr/>
          <p:nvPr/>
        </p:nvGrpSpPr>
        <p:grpSpPr>
          <a:xfrm>
            <a:off x="2885577" y="2399054"/>
            <a:ext cx="154800" cy="615600"/>
            <a:chOff x="5832582" y="2537165"/>
            <a:chExt cx="154800" cy="61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10021A0-2254-FB8F-9357-93877C9BE458}"/>
                    </a:ext>
                  </a:extLst>
                </p14:cNvPr>
                <p14:cNvContentPartPr/>
                <p14:nvPr/>
              </p14:nvContentPartPr>
              <p14:xfrm>
                <a:off x="5890542" y="2568125"/>
                <a:ext cx="33840" cy="584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10021A0-2254-FB8F-9357-93877C9BE45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84422" y="2562005"/>
                  <a:ext cx="4608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830B7BE-C6C2-9A85-7CF5-995987D224E5}"/>
                    </a:ext>
                  </a:extLst>
                </p14:cNvPr>
                <p14:cNvContentPartPr/>
                <p14:nvPr/>
              </p14:nvContentPartPr>
              <p14:xfrm>
                <a:off x="5832582" y="2537165"/>
                <a:ext cx="154800" cy="83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830B7BE-C6C2-9A85-7CF5-995987D224E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26462" y="2531045"/>
                  <a:ext cx="16704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EE97917-D36A-8C37-8D1A-E3669C93977A}"/>
              </a:ext>
            </a:extLst>
          </p:cNvPr>
          <p:cNvGrpSpPr/>
          <p:nvPr/>
        </p:nvGrpSpPr>
        <p:grpSpPr>
          <a:xfrm>
            <a:off x="3920577" y="3889094"/>
            <a:ext cx="537120" cy="161280"/>
            <a:chOff x="6867582" y="4027205"/>
            <a:chExt cx="53712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95D9012-67AB-C98A-C5DB-3D21583C51E4}"/>
                    </a:ext>
                  </a:extLst>
                </p14:cNvPr>
                <p14:cNvContentPartPr/>
                <p14:nvPr/>
              </p14:nvContentPartPr>
              <p14:xfrm>
                <a:off x="6867582" y="4094525"/>
                <a:ext cx="495360" cy="30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95D9012-67AB-C98A-C5DB-3D21583C51E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61462" y="4088405"/>
                  <a:ext cx="507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33FEE4F-29B0-EEAB-C885-0ECD93B49D81}"/>
                    </a:ext>
                  </a:extLst>
                </p14:cNvPr>
                <p14:cNvContentPartPr/>
                <p14:nvPr/>
              </p14:nvContentPartPr>
              <p14:xfrm>
                <a:off x="7262862" y="4027205"/>
                <a:ext cx="141840" cy="161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33FEE4F-29B0-EEAB-C885-0ECD93B49D8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56742" y="4021085"/>
                  <a:ext cx="154080" cy="17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1FA5345-66FF-8F99-B7B5-47D83E944642}"/>
                  </a:ext>
                </a:extLst>
              </p14:cNvPr>
              <p14:cNvContentPartPr/>
              <p14:nvPr/>
            </p14:nvContentPartPr>
            <p14:xfrm>
              <a:off x="2917257" y="4890974"/>
              <a:ext cx="185760" cy="5166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1FA5345-66FF-8F99-B7B5-47D83E9446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911137" y="4884854"/>
                <a:ext cx="198000" cy="52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C52EB13D-2E76-93FD-DC59-371E6BB9DC78}"/>
              </a:ext>
            </a:extLst>
          </p:cNvPr>
          <p:cNvGrpSpPr/>
          <p:nvPr/>
        </p:nvGrpSpPr>
        <p:grpSpPr>
          <a:xfrm>
            <a:off x="1517577" y="3864254"/>
            <a:ext cx="502200" cy="236160"/>
            <a:chOff x="4464582" y="4002365"/>
            <a:chExt cx="50220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E05C4D3-8541-4C3D-B97B-0463502D327A}"/>
                    </a:ext>
                  </a:extLst>
                </p14:cNvPr>
                <p14:cNvContentPartPr/>
                <p14:nvPr/>
              </p14:nvContentPartPr>
              <p14:xfrm>
                <a:off x="4494102" y="4092365"/>
                <a:ext cx="472680" cy="33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E05C4D3-8541-4C3D-B97B-0463502D327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7982" y="4086245"/>
                  <a:ext cx="484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99FBD43-A922-1B89-DC11-41FB0BCC6418}"/>
                    </a:ext>
                  </a:extLst>
                </p14:cNvPr>
                <p14:cNvContentPartPr/>
                <p14:nvPr/>
              </p14:nvContentPartPr>
              <p14:xfrm>
                <a:off x="4464582" y="4002365"/>
                <a:ext cx="218520" cy="236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99FBD43-A922-1B89-DC11-41FB0BCC641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458462" y="3996245"/>
                  <a:ext cx="230760" cy="24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CA2A285-66F2-FE22-742E-5CCE7CB6BA70}"/>
                  </a:ext>
                </a:extLst>
              </p14:cNvPr>
              <p14:cNvContentPartPr/>
              <p14:nvPr/>
            </p14:nvContentPartPr>
            <p14:xfrm>
              <a:off x="2851737" y="2078654"/>
              <a:ext cx="573120" cy="12571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CA2A285-66F2-FE22-742E-5CCE7CB6BA7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45617" y="2072534"/>
                <a:ext cx="585360" cy="12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D941BEF-F217-268C-E379-9DA4CD43596B}"/>
                  </a:ext>
                </a:extLst>
              </p14:cNvPr>
              <p14:cNvContentPartPr/>
              <p14:nvPr/>
            </p14:nvContentPartPr>
            <p14:xfrm>
              <a:off x="3315777" y="3499214"/>
              <a:ext cx="1522440" cy="4482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D941BEF-F217-268C-E379-9DA4CD43596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09657" y="3493094"/>
                <a:ext cx="153468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F8685A9-7927-FBC5-0A4B-49C1F1CCE4E8}"/>
                  </a:ext>
                </a:extLst>
              </p14:cNvPr>
              <p14:cNvContentPartPr/>
              <p14:nvPr/>
            </p14:nvContentPartPr>
            <p14:xfrm>
              <a:off x="2461137" y="2085494"/>
              <a:ext cx="467640" cy="11948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F8685A9-7927-FBC5-0A4B-49C1F1CCE4E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455017" y="2079374"/>
                <a:ext cx="479880" cy="120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69C8AF6-A0B2-9055-7691-3F5609BE348A}"/>
              </a:ext>
            </a:extLst>
          </p:cNvPr>
          <p:cNvGrpSpPr/>
          <p:nvPr/>
        </p:nvGrpSpPr>
        <p:grpSpPr>
          <a:xfrm>
            <a:off x="1234257" y="3625574"/>
            <a:ext cx="3465360" cy="2035800"/>
            <a:chOff x="4181262" y="3763685"/>
            <a:chExt cx="3465360" cy="20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7AE0603-5AF3-7E3B-9492-DFD65C6D37DE}"/>
                    </a:ext>
                  </a:extLst>
                </p14:cNvPr>
                <p14:cNvContentPartPr/>
                <p14:nvPr/>
              </p14:nvContentPartPr>
              <p14:xfrm>
                <a:off x="6214902" y="4192445"/>
                <a:ext cx="1431720" cy="605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7AE0603-5AF3-7E3B-9492-DFD65C6D37D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08782" y="4186325"/>
                  <a:ext cx="144396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921D0C7-0052-A77E-D467-0777BAD77E9E}"/>
                    </a:ext>
                  </a:extLst>
                </p14:cNvPr>
                <p14:cNvContentPartPr/>
                <p14:nvPr/>
              </p14:nvContentPartPr>
              <p14:xfrm>
                <a:off x="5972262" y="4599965"/>
                <a:ext cx="416520" cy="1199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921D0C7-0052-A77E-D467-0777BAD77E9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66142" y="4593845"/>
                  <a:ext cx="428760" cy="12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D3AACFE-8019-16E8-DA37-64BE96B495FF}"/>
                    </a:ext>
                  </a:extLst>
                </p14:cNvPr>
                <p14:cNvContentPartPr/>
                <p14:nvPr/>
              </p14:nvContentPartPr>
              <p14:xfrm>
                <a:off x="5377182" y="4630565"/>
                <a:ext cx="572400" cy="1138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D3AACFE-8019-16E8-DA37-64BE96B495F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71062" y="4624445"/>
                  <a:ext cx="584640" cy="11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3A8C7FD-9FA2-FF33-5171-3331C3C746D9}"/>
                    </a:ext>
                  </a:extLst>
                </p14:cNvPr>
                <p14:cNvContentPartPr/>
                <p14:nvPr/>
              </p14:nvContentPartPr>
              <p14:xfrm>
                <a:off x="4181262" y="3763685"/>
                <a:ext cx="1150200" cy="338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3A8C7FD-9FA2-FF33-5171-3331C3C746D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75142" y="3757565"/>
                  <a:ext cx="11624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834CE47-F8EE-D670-9C22-AB4A7B17C2A8}"/>
                    </a:ext>
                  </a:extLst>
                </p14:cNvPr>
                <p14:cNvContentPartPr/>
                <p14:nvPr/>
              </p14:nvContentPartPr>
              <p14:xfrm>
                <a:off x="4219422" y="4177685"/>
                <a:ext cx="1162440" cy="406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834CE47-F8EE-D670-9C22-AB4A7B17C2A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13302" y="4171565"/>
                  <a:ext cx="11746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DB9BD78-2F50-918D-A0CB-233D0E3BBF3C}"/>
                    </a:ext>
                  </a:extLst>
                </p14:cNvPr>
                <p14:cNvContentPartPr/>
                <p14:nvPr/>
              </p14:nvContentPartPr>
              <p14:xfrm>
                <a:off x="5096742" y="3997685"/>
                <a:ext cx="234000" cy="46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DB9BD78-2F50-918D-A0CB-233D0E3BBF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90622" y="3991565"/>
                  <a:ext cx="246240" cy="58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50BF6E6F-E7FA-08BF-A4C1-8B11D3FFB6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2404" y="1582545"/>
            <a:ext cx="4262424" cy="42815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AB379EE-FC3A-2F2B-A411-1495F261C81C}"/>
                  </a:ext>
                </a:extLst>
              </p14:cNvPr>
              <p14:cNvContentPartPr/>
              <p14:nvPr/>
            </p14:nvContentPartPr>
            <p14:xfrm>
              <a:off x="6304542" y="1955045"/>
              <a:ext cx="3395520" cy="42987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AB379EE-FC3A-2F2B-A411-1495F261C81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286542" y="1937405"/>
                <a:ext cx="3431160" cy="433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F94D427-3B6A-08C2-67BD-247C71D59C51}"/>
              </a:ext>
            </a:extLst>
          </p:cNvPr>
          <p:cNvGrpSpPr/>
          <p:nvPr/>
        </p:nvGrpSpPr>
        <p:grpSpPr>
          <a:xfrm>
            <a:off x="8038662" y="2334485"/>
            <a:ext cx="215280" cy="510840"/>
            <a:chOff x="8038662" y="2334485"/>
            <a:chExt cx="215280" cy="5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00792BB-E0D9-847B-8C8C-9E3D6894EC50}"/>
                    </a:ext>
                  </a:extLst>
                </p14:cNvPr>
                <p14:cNvContentPartPr/>
                <p14:nvPr/>
              </p14:nvContentPartPr>
              <p14:xfrm>
                <a:off x="8127942" y="2334485"/>
                <a:ext cx="63000" cy="510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00792BB-E0D9-847B-8C8C-9E3D6894EC5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10302" y="2316845"/>
                  <a:ext cx="9864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267A0AF-0489-A7AE-A0DE-7C4518681F0E}"/>
                    </a:ext>
                  </a:extLst>
                </p14:cNvPr>
                <p14:cNvContentPartPr/>
                <p14:nvPr/>
              </p14:nvContentPartPr>
              <p14:xfrm>
                <a:off x="8038662" y="2355365"/>
                <a:ext cx="215280" cy="137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267A0AF-0489-A7AE-A0DE-7C4518681F0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21022" y="2337725"/>
                  <a:ext cx="250920" cy="17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AEC9B0A-FD1A-F14B-BF2F-C6EB50655DC0}"/>
                  </a:ext>
                </a:extLst>
              </p14:cNvPr>
              <p14:cNvContentPartPr/>
              <p14:nvPr/>
            </p14:nvContentPartPr>
            <p14:xfrm>
              <a:off x="9173022" y="3803645"/>
              <a:ext cx="469800" cy="2559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AEC9B0A-FD1A-F14B-BF2F-C6EB50655DC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155022" y="3786005"/>
                <a:ext cx="5054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1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34CCB8F-E403-976F-923E-D6C8D693A7B1}"/>
                  </a:ext>
                </a:extLst>
              </p14:cNvPr>
              <p14:cNvContentPartPr/>
              <p14:nvPr/>
            </p14:nvContentPartPr>
            <p14:xfrm>
              <a:off x="6682902" y="3787445"/>
              <a:ext cx="871920" cy="2124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34CCB8F-E403-976F-923E-D6C8D693A7B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664902" y="3769445"/>
                <a:ext cx="9075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3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3A8B75E-0E18-E388-D020-24DFA8B26054}"/>
                  </a:ext>
                </a:extLst>
              </p14:cNvPr>
              <p14:cNvContentPartPr/>
              <p14:nvPr/>
            </p14:nvContentPartPr>
            <p14:xfrm>
              <a:off x="8060622" y="4731725"/>
              <a:ext cx="255240" cy="6282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3A8B75E-0E18-E388-D020-24DFA8B2605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042622" y="4714085"/>
                <a:ext cx="290880" cy="66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6F52127-2F7E-ED19-21EE-EF553D0862C9}"/>
              </a:ext>
            </a:extLst>
          </p:cNvPr>
          <p:cNvGrpSpPr/>
          <p:nvPr/>
        </p:nvGrpSpPr>
        <p:grpSpPr>
          <a:xfrm>
            <a:off x="8199582" y="3910205"/>
            <a:ext cx="1839960" cy="991080"/>
            <a:chOff x="8199582" y="3910205"/>
            <a:chExt cx="1839960" cy="99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B061D17-31B4-E15D-6B12-5DB3A78DDC80}"/>
                    </a:ext>
                  </a:extLst>
                </p14:cNvPr>
                <p14:cNvContentPartPr/>
                <p14:nvPr/>
              </p14:nvContentPartPr>
              <p14:xfrm>
                <a:off x="8199582" y="4260845"/>
                <a:ext cx="601920" cy="360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B061D17-31B4-E15D-6B12-5DB3A78DDC8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81942" y="4242845"/>
                  <a:ext cx="6375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B72799E-92F2-2F71-4B9A-64F2C6487F93}"/>
                    </a:ext>
                  </a:extLst>
                </p14:cNvPr>
                <p14:cNvContentPartPr/>
                <p14:nvPr/>
              </p14:nvContentPartPr>
              <p14:xfrm>
                <a:off x="8989062" y="3910205"/>
                <a:ext cx="1050480" cy="572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B72799E-92F2-2F71-4B9A-64F2C6487F9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971422" y="3892565"/>
                  <a:ext cx="108612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AA8D37A-6B01-62EB-249F-A30FD49A6B6C}"/>
                    </a:ext>
                  </a:extLst>
                </p14:cNvPr>
                <p14:cNvContentPartPr/>
                <p14:nvPr/>
              </p14:nvContentPartPr>
              <p14:xfrm>
                <a:off x="8803302" y="4570085"/>
                <a:ext cx="348840" cy="331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AA8D37A-6B01-62EB-249F-A30FD49A6B6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785662" y="4552085"/>
                  <a:ext cx="384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543CE53-79C0-2703-F299-51A159D84843}"/>
                    </a:ext>
                  </a:extLst>
                </p14:cNvPr>
                <p14:cNvContentPartPr/>
                <p14:nvPr/>
              </p14:nvContentPartPr>
              <p14:xfrm>
                <a:off x="8827062" y="4620485"/>
                <a:ext cx="239040" cy="238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543CE53-79C0-2703-F299-51A159D8484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809422" y="4602845"/>
                  <a:ext cx="274680" cy="27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3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5D2886B-35A8-35FC-571E-928A876DC131}"/>
                  </a:ext>
                </a:extLst>
              </p14:cNvPr>
              <p14:cNvContentPartPr/>
              <p14:nvPr/>
            </p14:nvContentPartPr>
            <p14:xfrm>
              <a:off x="3482502" y="4393325"/>
              <a:ext cx="347040" cy="3164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5D2886B-35A8-35FC-571E-928A876DC13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464862" y="4375685"/>
                <a:ext cx="382680" cy="3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275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333"/>
    </mc:Choice>
    <mc:Fallback xmlns="">
      <p:transition spd="slow" advTm="359333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8CD4D-80A7-2BBB-B31B-A6AA690D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– </a:t>
            </a:r>
            <a:r>
              <a:rPr lang="en-GB" dirty="0" err="1"/>
              <a:t>vasanyag</a:t>
            </a:r>
            <a:endParaRPr lang="hu-H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528FF6-3676-8CD4-983F-669FADC3D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674" y="2039479"/>
            <a:ext cx="5001323" cy="3600953"/>
          </a:xfrm>
        </p:spPr>
      </p:pic>
      <p:pic>
        <p:nvPicPr>
          <p:cNvPr id="7" name="Picture 6" descr="A round object with wires&#10;&#10;Description automatically generated">
            <a:extLst>
              <a:ext uri="{FF2B5EF4-FFF2-40B4-BE49-F238E27FC236}">
                <a16:creationId xmlns:a16="http://schemas.microsoft.com/office/drawing/2014/main" id="{6F409E80-B540-91D2-7637-D5D7D7FE3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85827" y="1396930"/>
            <a:ext cx="5418853" cy="40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02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8CD4D-80A7-2BBB-B31B-A6AA690D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Modellalkotás</a:t>
            </a:r>
            <a:r>
              <a:rPr lang="en-GB" dirty="0"/>
              <a:t> – </a:t>
            </a:r>
            <a:r>
              <a:rPr lang="en-GB" dirty="0" err="1"/>
              <a:t>vasanyag</a:t>
            </a:r>
            <a:endParaRPr lang="hu-H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A7DFE9-ECB0-4D62-EE2A-AEE7FE5DC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165" y="1964777"/>
            <a:ext cx="7409905" cy="386739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65C737-3737-909C-6C1C-19883FDE7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070" y="1328360"/>
            <a:ext cx="3772426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839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F8C6-775F-5BC1-2A43-F340E3F5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Statikus</a:t>
            </a:r>
            <a:r>
              <a:rPr lang="en-GB" dirty="0"/>
              <a:t> </a:t>
            </a:r>
            <a:r>
              <a:rPr lang="en-GB" dirty="0" err="1"/>
              <a:t>nyomaték</a:t>
            </a:r>
            <a:r>
              <a:rPr lang="en-GB" dirty="0"/>
              <a:t> </a:t>
            </a:r>
            <a:r>
              <a:rPr lang="en-GB" dirty="0" err="1"/>
              <a:t>mérés</a:t>
            </a:r>
            <a:endParaRPr lang="hu-HU" dirty="0"/>
          </a:p>
        </p:txBody>
      </p:sp>
      <p:pic>
        <p:nvPicPr>
          <p:cNvPr id="5" name="Content Placeholder 4" descr="A machine on a table&#10;&#10;Description automatically generated">
            <a:extLst>
              <a:ext uri="{FF2B5EF4-FFF2-40B4-BE49-F238E27FC236}">
                <a16:creationId xmlns:a16="http://schemas.microsoft.com/office/drawing/2014/main" id="{C5868C17-A513-ED58-EADA-59A091BA1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52" y="1472554"/>
            <a:ext cx="6536496" cy="4902372"/>
          </a:xfrm>
        </p:spPr>
      </p:pic>
    </p:spTree>
    <p:extLst>
      <p:ext uri="{BB962C8B-B14F-4D97-AF65-F5344CB8AC3E}">
        <p14:creationId xmlns:p14="http://schemas.microsoft.com/office/powerpoint/2010/main" val="8517361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B845-2AA7-B371-E8D9-35F537CB5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Statikus</a:t>
            </a:r>
            <a:r>
              <a:rPr lang="en-GB" dirty="0"/>
              <a:t> </a:t>
            </a:r>
            <a:r>
              <a:rPr lang="en-GB" dirty="0" err="1"/>
              <a:t>nyomaték</a:t>
            </a:r>
            <a:r>
              <a:rPr lang="en-GB" dirty="0"/>
              <a:t> </a:t>
            </a:r>
            <a:r>
              <a:rPr lang="en-GB" dirty="0" err="1"/>
              <a:t>mérés</a:t>
            </a:r>
            <a:endParaRPr lang="hu-HU" dirty="0"/>
          </a:p>
        </p:txBody>
      </p:sp>
      <p:pic>
        <p:nvPicPr>
          <p:cNvPr id="6" name="Content Placeholder 5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CB5A5B08-BC56-9A40-49A3-00D88FE84A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" y="1432874"/>
            <a:ext cx="6015360" cy="4511520"/>
          </a:xfrm>
        </p:spPr>
      </p:pic>
      <p:pic>
        <p:nvPicPr>
          <p:cNvPr id="8" name="Content Placeholder 7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7281A942-3512-0769-7CC7-A105260848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32874"/>
            <a:ext cx="6015360" cy="4511520"/>
          </a:xfrm>
        </p:spPr>
      </p:pic>
    </p:spTree>
    <p:extLst>
      <p:ext uri="{BB962C8B-B14F-4D97-AF65-F5344CB8AC3E}">
        <p14:creationId xmlns:p14="http://schemas.microsoft.com/office/powerpoint/2010/main" val="849188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A336-36ED-358B-B47A-09E9DEB5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Felhasznált irodalom és források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BC66-DB63-4C4D-600D-47800DCDD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/>
              <a:t>Katona Mihály, </a:t>
            </a:r>
            <a:r>
              <a:rPr lang="en-US" dirty="0"/>
              <a:t>Modelling and Optimization of</a:t>
            </a:r>
            <a:r>
              <a:rPr lang="hu-HU" dirty="0"/>
              <a:t> </a:t>
            </a:r>
            <a:r>
              <a:rPr lang="en-US" dirty="0"/>
              <a:t>Electrical Machines Developed for</a:t>
            </a:r>
            <a:r>
              <a:rPr lang="hu-HU" dirty="0"/>
              <a:t> </a:t>
            </a:r>
            <a:r>
              <a:rPr lang="en-US" dirty="0"/>
              <a:t>Electric Vehicles</a:t>
            </a:r>
            <a:r>
              <a:rPr lang="hu-HU" dirty="0"/>
              <a:t>, 2019</a:t>
            </a:r>
          </a:p>
          <a:p>
            <a:r>
              <a:rPr lang="en-US" dirty="0">
                <a:hlinkClick r:id="rId2"/>
              </a:rPr>
              <a:t>https://www.lesics.com/basics-of-synchronous-reluctance-motor.html</a:t>
            </a:r>
            <a:endParaRPr lang="hu-HU" dirty="0"/>
          </a:p>
          <a:p>
            <a:r>
              <a:rPr lang="en-US" dirty="0">
                <a:hlinkClick r:id="rId3"/>
              </a:rPr>
              <a:t>https://www.lesics.com/how-synchronous-reluctance-motor-work.html</a:t>
            </a:r>
            <a:endParaRPr lang="hu-HU" dirty="0"/>
          </a:p>
          <a:p>
            <a:r>
              <a:rPr lang="hu-HU" dirty="0">
                <a:hlinkClick r:id="rId4"/>
              </a:rPr>
              <a:t>https://www.youtube.com/watch?v=vvw6k4ppUZU</a:t>
            </a:r>
            <a:endParaRPr lang="hu-HU" dirty="0"/>
          </a:p>
          <a:p>
            <a:r>
              <a:rPr lang="hu-HU" dirty="0">
                <a:hlinkClick r:id="rId5"/>
              </a:rPr>
              <a:t>https://docplayer.hu/17884116-Hajtasszabalyozasok-bmevivem175-schmidt-istvan-veszpremi-karoly.html</a:t>
            </a:r>
            <a:endParaRPr lang="en-GB" dirty="0"/>
          </a:p>
          <a:p>
            <a:r>
              <a:rPr lang="hu-HU" dirty="0">
                <a:hlinkClick r:id="rId6"/>
              </a:rPr>
              <a:t>Toyota Prius - </a:t>
            </a:r>
            <a:r>
              <a:rPr lang="hu-HU" dirty="0" err="1">
                <a:hlinkClick r:id="rId6"/>
              </a:rPr>
              <a:t>Winding</a:t>
            </a:r>
            <a:r>
              <a:rPr lang="hu-HU" dirty="0">
                <a:hlinkClick r:id="rId6"/>
              </a:rPr>
              <a:t> </a:t>
            </a:r>
            <a:r>
              <a:rPr lang="hu-HU" dirty="0" err="1">
                <a:hlinkClick r:id="rId6"/>
              </a:rPr>
              <a:t>scheme</a:t>
            </a:r>
            <a:r>
              <a:rPr lang="hu-HU" dirty="0">
                <a:hlinkClick r:id="rId6"/>
              </a:rPr>
              <a:t> - part 1 | PhD </a:t>
            </a:r>
            <a:r>
              <a:rPr lang="hu-HU" dirty="0" err="1">
                <a:hlinkClick r:id="rId6"/>
              </a:rPr>
              <a:t>Engineering</a:t>
            </a:r>
            <a:r>
              <a:rPr lang="hu-HU" dirty="0">
                <a:hlinkClick r:id="rId6"/>
              </a:rPr>
              <a:t> </a:t>
            </a:r>
            <a:r>
              <a:rPr lang="hu-HU" dirty="0" err="1">
                <a:hlinkClick r:id="rId6"/>
              </a:rPr>
              <a:t>Electromagnetics</a:t>
            </a:r>
            <a:r>
              <a:rPr lang="hu-HU" dirty="0">
                <a:hlinkClick r:id="rId6"/>
              </a:rPr>
              <a:t> (phdengineeringem.blogspot.com)</a:t>
            </a:r>
            <a:endParaRPr lang="en-GB" dirty="0"/>
          </a:p>
          <a:p>
            <a:r>
              <a:rPr lang="hu-HU" dirty="0">
                <a:hlinkClick r:id="rId7"/>
              </a:rPr>
              <a:t>bavaria-direct.co.za</a:t>
            </a:r>
            <a:endParaRPr lang="en-GB" dirty="0"/>
          </a:p>
          <a:p>
            <a:r>
              <a:rPr lang="hu-HU" dirty="0">
                <a:hlinkClick r:id="rId8"/>
              </a:rPr>
              <a:t>Villamos-</a:t>
            </a:r>
            <a:r>
              <a:rPr lang="hu-HU" dirty="0" err="1">
                <a:hlinkClick r:id="rId8"/>
              </a:rPr>
              <a:t>jarmuhajtasok</a:t>
            </a:r>
            <a:r>
              <a:rPr lang="hu-HU" dirty="0">
                <a:hlinkClick r:id="rId8"/>
              </a:rPr>
              <a:t>-</a:t>
            </a:r>
            <a:r>
              <a:rPr lang="hu-HU" dirty="0" err="1">
                <a:hlinkClick r:id="rId8"/>
              </a:rPr>
              <a:t>fejlodese</a:t>
            </a:r>
            <a:r>
              <a:rPr lang="hu-HU" dirty="0">
                <a:hlinkClick r:id="rId8"/>
              </a:rPr>
              <a:t> (eszk.org)</a:t>
            </a:r>
            <a:endParaRPr lang="en-GB" dirty="0"/>
          </a:p>
          <a:p>
            <a:r>
              <a:rPr lang="en-GB" dirty="0">
                <a:hlinkClick r:id="rId9"/>
              </a:rPr>
              <a:t>Magnetic Hysteresis Loop including the B-H Curve (electronics-tutorials.ws)</a:t>
            </a:r>
            <a:endParaRPr lang="en-GB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231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1E728-4B31-C6CE-1A9F-E7AEA3D8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Mágneses és reluktancia nyomaték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39F799-3188-3810-8555-C88560FF0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7218" r="8812"/>
          <a:stretch/>
        </p:blipFill>
        <p:spPr>
          <a:xfrm>
            <a:off x="3094715" y="1389888"/>
            <a:ext cx="6002570" cy="5321808"/>
          </a:xfrm>
        </p:spPr>
      </p:pic>
    </p:spTree>
    <p:extLst>
      <p:ext uri="{BB962C8B-B14F-4D97-AF65-F5344CB8AC3E}">
        <p14:creationId xmlns:p14="http://schemas.microsoft.com/office/powerpoint/2010/main" val="3197789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FDC8-7CF3-49AD-C4B5-D5790255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Mágneses és reluktancia nyomaték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927BA6-E265-6945-6EF3-008504982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7" t="6167" r="8654"/>
          <a:stretch/>
        </p:blipFill>
        <p:spPr>
          <a:xfrm>
            <a:off x="3245144" y="1421295"/>
            <a:ext cx="5701712" cy="5071580"/>
          </a:xfrm>
        </p:spPr>
      </p:pic>
    </p:spTree>
    <p:extLst>
      <p:ext uri="{BB962C8B-B14F-4D97-AF65-F5344CB8AC3E}">
        <p14:creationId xmlns:p14="http://schemas.microsoft.com/office/powerpoint/2010/main" val="3795008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5F44-4D9C-EFCB-5413-B9AB36FF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Clarke és Park Transzformáció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1835A-3377-21BF-2AD8-246E3B86A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55" y="2058910"/>
            <a:ext cx="11150890" cy="3123593"/>
          </a:xfrm>
        </p:spPr>
      </p:pic>
    </p:spTree>
    <p:extLst>
      <p:ext uri="{BB962C8B-B14F-4D97-AF65-F5344CB8AC3E}">
        <p14:creationId xmlns:p14="http://schemas.microsoft.com/office/powerpoint/2010/main" val="364123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5F44-4D9C-EFCB-5413-B9AB36FF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Clarke és Park Transzformáció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528EBE-DDC6-7212-D25D-32F9F421D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3" y="1736091"/>
            <a:ext cx="10994973" cy="3655269"/>
          </a:xfrm>
        </p:spPr>
      </p:pic>
    </p:spTree>
    <p:extLst>
      <p:ext uri="{BB962C8B-B14F-4D97-AF65-F5344CB8AC3E}">
        <p14:creationId xmlns:p14="http://schemas.microsoft.com/office/powerpoint/2010/main" val="1905827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716</Words>
  <Application>Microsoft Office PowerPoint</Application>
  <PresentationFormat>Widescreen</PresentationFormat>
  <Paragraphs>113</Paragraphs>
  <Slides>55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Office Theme</vt:lpstr>
      <vt:lpstr>Kísérleti szinkron reluktancia villamos gép végeselemes analízise</vt:lpstr>
      <vt:lpstr>Célkitűzés</vt:lpstr>
      <vt:lpstr>Háromfázisú villamos gép definíciója</vt:lpstr>
      <vt:lpstr>Szinkron reluktancia gép definíciója</vt:lpstr>
      <vt:lpstr>Szinkron reluktancia gép definíciója</vt:lpstr>
      <vt:lpstr>Mágneses és reluktancia nyomaték</vt:lpstr>
      <vt:lpstr>Mágneses és reluktancia nyomaték</vt:lpstr>
      <vt:lpstr>Clarke és Park Transzformáció</vt:lpstr>
      <vt:lpstr>Clarke és Park Transzformáció</vt:lpstr>
      <vt:lpstr>Hossz és keresztirány</vt:lpstr>
      <vt:lpstr>Hossz és keresztirány</vt:lpstr>
      <vt:lpstr>Hossz és keresztirány</vt:lpstr>
      <vt:lpstr>Hossz és keresztirány</vt:lpstr>
      <vt:lpstr>Mágneses domének</vt:lpstr>
      <vt:lpstr>Hossz és keresztirány</vt:lpstr>
      <vt:lpstr>Hossz és keresztirány</vt:lpstr>
      <vt:lpstr>Hossz és keresztirány</vt:lpstr>
      <vt:lpstr>PowerPoint Presentation</vt:lpstr>
      <vt:lpstr>PowerPoint Presentation</vt:lpstr>
      <vt:lpstr>Nyomatékképzés általánosan</vt:lpstr>
      <vt:lpstr>Helyettesítőkép</vt:lpstr>
      <vt:lpstr>Helyettesítőkép</vt:lpstr>
      <vt:lpstr>Helyettesítőkép</vt:lpstr>
      <vt:lpstr>Állandómágneses szinkron és szinkron reluktancia villamos gépek összehasonlítása vektorábrákkal</vt:lpstr>
      <vt:lpstr>Állandómágnessel támogatott szinkron reluktancia és reluktancia villamos gépek összehasonlítása</vt:lpstr>
      <vt:lpstr>Állandómágnessel támogatott szinkron reluktancia és reluktancia villamos gépek összehasonlítása</vt:lpstr>
      <vt:lpstr>Állandómágnessel támogatott szinkron reluktancia és reluktancia villamos gépek összehasonlítása</vt:lpstr>
      <vt:lpstr>Villamos gép identifikáció</vt:lpstr>
      <vt:lpstr>Modellalkotás - sztátor</vt:lpstr>
      <vt:lpstr>Modellalkotás - sztátor</vt:lpstr>
      <vt:lpstr>Modellalkotás – rotor (Machaon)</vt:lpstr>
      <vt:lpstr>Modellalkotás - rotor</vt:lpstr>
      <vt:lpstr>Modellalkotás – rotor (Machaon)</vt:lpstr>
      <vt:lpstr>Modellalkotás – teljes geometria</vt:lpstr>
      <vt:lpstr>Modellalkotás – fél geometria</vt:lpstr>
      <vt:lpstr>Modellalkotás – tekercselés</vt:lpstr>
      <vt:lpstr>Modellalkotás – tekercselés (bavaria-direct.co.za)</vt:lpstr>
      <vt:lpstr>Modellalkotás – tekercselés (bavaria-direct.co.za)</vt:lpstr>
      <vt:lpstr>PowerPoint Presentation</vt:lpstr>
      <vt:lpstr>Modellalkotás – tekercselés</vt:lpstr>
      <vt:lpstr>Modellalkotás – tekercselés</vt:lpstr>
      <vt:lpstr>Modellalkotás – tekercselés</vt:lpstr>
      <vt:lpstr>Identifikáció 2. – Feladat: helyes bekötés</vt:lpstr>
      <vt:lpstr>Identifikáció 2. – 1. horonyszám + pólusszám</vt:lpstr>
      <vt:lpstr>Identifikáció 2. – egyréteges</vt:lpstr>
      <vt:lpstr>Identifikáció 2. – kétréteges</vt:lpstr>
      <vt:lpstr>Identifikáció 2. – melyik melyik?</vt:lpstr>
      <vt:lpstr>Identifikáció 2. – melyik melyik?</vt:lpstr>
      <vt:lpstr>Identifikáció 2. – melyik melyik?</vt:lpstr>
      <vt:lpstr>Identifikáció 2. – ellenőrzés</vt:lpstr>
      <vt:lpstr>Modellalkotás – vasanyag</vt:lpstr>
      <vt:lpstr>Modellalkotás – vasanyag</vt:lpstr>
      <vt:lpstr>Statikus nyomaték mérés</vt:lpstr>
      <vt:lpstr>Statikus nyomaték mérés</vt:lpstr>
      <vt:lpstr>Felhasznált irodalom és 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Kísérleti szinkron reluktancia villamos gép végeselemes analízise</dc:title>
  <dc:creator>Katona Mihaly (PS-EM/ESY-Bp)</dc:creator>
  <cp:lastModifiedBy>Mihály Katona</cp:lastModifiedBy>
  <cp:revision>3</cp:revision>
  <dcterms:created xsi:type="dcterms:W3CDTF">2023-09-27T08:29:05Z</dcterms:created>
  <dcterms:modified xsi:type="dcterms:W3CDTF">2024-10-24T13:51:27Z</dcterms:modified>
</cp:coreProperties>
</file>